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421" r:id="rId2"/>
    <p:sldId id="352" r:id="rId3"/>
    <p:sldId id="375" r:id="rId4"/>
    <p:sldId id="376" r:id="rId5"/>
    <p:sldId id="387" r:id="rId6"/>
    <p:sldId id="378" r:id="rId7"/>
    <p:sldId id="408" r:id="rId8"/>
    <p:sldId id="409" r:id="rId9"/>
    <p:sldId id="380" r:id="rId10"/>
    <p:sldId id="381" r:id="rId11"/>
    <p:sldId id="382" r:id="rId12"/>
    <p:sldId id="383" r:id="rId13"/>
    <p:sldId id="411" r:id="rId14"/>
    <p:sldId id="406" r:id="rId15"/>
    <p:sldId id="410" r:id="rId16"/>
    <p:sldId id="388" r:id="rId17"/>
    <p:sldId id="386" r:id="rId18"/>
    <p:sldId id="389" r:id="rId19"/>
    <p:sldId id="384" r:id="rId20"/>
    <p:sldId id="385" r:id="rId21"/>
    <p:sldId id="390" r:id="rId22"/>
    <p:sldId id="413" r:id="rId23"/>
    <p:sldId id="391" r:id="rId24"/>
    <p:sldId id="358" r:id="rId25"/>
    <p:sldId id="393" r:id="rId26"/>
    <p:sldId id="396" r:id="rId27"/>
    <p:sldId id="414" r:id="rId28"/>
    <p:sldId id="397" r:id="rId29"/>
    <p:sldId id="404" r:id="rId30"/>
    <p:sldId id="401" r:id="rId31"/>
    <p:sldId id="415" r:id="rId32"/>
    <p:sldId id="416" r:id="rId33"/>
    <p:sldId id="398" r:id="rId34"/>
    <p:sldId id="405" r:id="rId35"/>
    <p:sldId id="394" r:id="rId36"/>
    <p:sldId id="395" r:id="rId37"/>
    <p:sldId id="392" r:id="rId38"/>
    <p:sldId id="407" r:id="rId39"/>
    <p:sldId id="419" r:id="rId40"/>
    <p:sldId id="412" r:id="rId41"/>
    <p:sldId id="420" r:id="rId42"/>
    <p:sldId id="422" r:id="rId43"/>
    <p:sldId id="423" r:id="rId44"/>
    <p:sldId id="402" r:id="rId45"/>
    <p:sldId id="399" r:id="rId46"/>
    <p:sldId id="403" r:id="rId47"/>
    <p:sldId id="417" r:id="rId48"/>
    <p:sldId id="41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561"/>
    <a:srgbClr val="F45752"/>
    <a:srgbClr val="EA6A64"/>
    <a:srgbClr val="D67770"/>
    <a:srgbClr val="E16565"/>
    <a:srgbClr val="F62828"/>
    <a:srgbClr val="F25454"/>
    <a:srgbClr val="111111"/>
    <a:srgbClr val="0080FF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87824" autoAdjust="0"/>
  </p:normalViewPr>
  <p:slideViewPr>
    <p:cSldViewPr snapToGrid="0">
      <p:cViewPr varScale="1">
        <p:scale>
          <a:sx n="114" d="100"/>
          <a:sy n="114" d="100"/>
        </p:scale>
        <p:origin x="54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6T09:41:04.4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9653 0,'-4'11,"1"-1,-2 0,1-1,-1 1,-3 2,4-6,-1 0,1-1,-2 0,1 0,0 0,-1 0,0-1,-4 2,-30 17,-1-1,-1-3,0-1,-26 6,-35 6,-44 5,-367 67,211-51,-47 9,183-25,-10 10,17 5,3 7,2 6,4 8,-21 19,-511 303,166-46,19 29,395-297,-412 340,15 16,-96 98,194-155,-48 88,182-162,-24 59,126-136,11 7,-4 31,-56 135,17 10,-53 191,-44 218,45 14,172-501,-23 263,19 344,73-644,16 74,9-140,41 202,-10-197,10-2,9-2,82 180,11-47,90 133,-123-272,9-5,10-7,9-7,9-6,8-8,8-7,37 18,-112-114,3-3,4-6,4-4,2-6,17 3,43 9,114 33,190 41,110-3,10-38,829 161,-1359-259,527 117,5-26,184-15,-473-58,1537 101,-729-116,-2-59,-1080 37,640-54,-4-34,-469 46,-2-8,-2-9,64-35,578-269,-823 355,499-243,-361 165,-4-7,20-24,-12-4,-4-8,-7-7,-6-6,-6-6,-8-7,13-29,-29 17,-7-4,-5-11,20-59,20-76,155-431,-193 443,27-155,-56 111,-16-4,5-207,0-302,-36-1,-38 524,-15 1,-35-145,-99-526,-43 9,139 773,-9 4,-10 3,-43-70,-270-529,267 588,-36-37,-164-209,240 368,-5 4,-4 5,-78-65,-134-103,154 148,-20-3,-252-157,-89-26,-139-48,382 212,21 18,-123-39,-272-72,517 195,-203-66,201 72,-78-10,-20 14,-22 9,25 2,143 12,-9-6,50 7,0-1,1-3,-6-3,31 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1T09:00:05.55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9653 0,'-4'11,"1"-1,-2 0,1-1,-1 1,-3 2,4-6,-1 0,1-1,-2 0,1 0,0 0,-1 0,0-1,-4 2,-30 17,-1-1,-1-3,0-1,-26 6,-35 6,-44 5,-367 67,211-51,-47 9,183-25,-10 10,17 5,3 7,2 6,4 8,-21 19,-511 303,166-46,19 29,395-297,-412 340,15 16,-96 98,194-155,-48 88,182-162,-24 59,126-136,11 7,-4 31,-56 135,17 10,-53 191,-44 218,45 14,172-501,-23 263,19 344,73-644,16 74,9-140,41 202,-10-197,10-2,9-2,82 180,11-47,90 133,-123-272,9-5,10-7,9-7,9-6,8-8,8-7,37 18,-112-114,3-3,4-6,4-4,2-6,17 3,43 9,114 33,190 41,110-3,10-38,829 161,-1359-259,527 117,5-26,184-15,-473-58,1537 101,-729-116,-2-59,-1080 37,640-54,-4-34,-469 46,-2-8,-2-9,64-35,578-269,-823 355,499-243,-361 165,-4-7,20-24,-12-4,-4-8,-7-7,-6-6,-6-6,-8-7,13-29,-29 17,-7-4,-5-11,20-59,20-76,155-431,-193 443,27-155,-56 111,-16-4,5-207,0-302,-36-1,-38 524,-15 1,-35-145,-99-526,-43 9,139 773,-9 4,-10 3,-43-70,-270-529,267 588,-36-37,-164-209,240 368,-5 4,-4 5,-78-65,-134-103,154 148,-20-3,-252-157,-89-26,-139-48,382 212,21 18,-123-39,-272-72,517 195,-203-66,201 72,-78-10,-20 14,-22 9,25 2,143 12,-9-6,50 7,0-1,1-3,-6-3,31 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C06D7-47F4-42EE-97DE-5D2CE932B02E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F6A35-0BFF-42C8-8651-D2B5FB2BD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8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2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7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5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7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82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3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B1ACE-8FC5-43AE-903F-A46F816E6A3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8FEA-8C8A-4FD4-8358-6FECD4A5E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3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5.png"/><Relationship Id="rId7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1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5.svg"/><Relationship Id="rId4" Type="http://schemas.openxmlformats.org/officeDocument/2006/relationships/image" Target="../media/image36.svg"/><Relationship Id="rId9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svg"/><Relationship Id="rId7" Type="http://schemas.openxmlformats.org/officeDocument/2006/relationships/image" Target="../media/image42.svg"/><Relationship Id="rId12" Type="http://schemas.openxmlformats.org/officeDocument/2006/relationships/image" Target="../media/image4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8.svg"/><Relationship Id="rId5" Type="http://schemas.openxmlformats.org/officeDocument/2006/relationships/image" Target="../media/image38.svg"/><Relationship Id="rId10" Type="http://schemas.openxmlformats.org/officeDocument/2006/relationships/image" Target="../media/image47.svg"/><Relationship Id="rId4" Type="http://schemas.openxmlformats.org/officeDocument/2006/relationships/image" Target="../media/image37.pn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grafika wektorowa&#10;&#10;Opis wygenerowany automatycznie">
            <a:extLst>
              <a:ext uri="{FF2B5EF4-FFF2-40B4-BE49-F238E27FC236}">
                <a16:creationId xmlns:a16="http://schemas.microsoft.com/office/drawing/2014/main" id="{E0A7E4A9-3B09-467F-BFFA-CEAD0DD4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85" y="864668"/>
            <a:ext cx="2423787" cy="2295476"/>
          </a:xfrm>
          <a:prstGeom prst="rect">
            <a:avLst/>
          </a:prstGeom>
        </p:spPr>
      </p:pic>
      <p:pic>
        <p:nvPicPr>
          <p:cNvPr id="5" name="Obraz 4" descr="Obraz zawierający grafika wektorowa&#10;&#10;Opis wygenerowany automatycznie">
            <a:extLst>
              <a:ext uri="{FF2B5EF4-FFF2-40B4-BE49-F238E27FC236}">
                <a16:creationId xmlns:a16="http://schemas.microsoft.com/office/drawing/2014/main" id="{DEE0B4AE-07EA-4C65-AAB4-9116138FF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82" y="487071"/>
            <a:ext cx="2423787" cy="2744533"/>
          </a:xfrm>
          <a:prstGeom prst="rect">
            <a:avLst/>
          </a:prstGeom>
        </p:spPr>
      </p:pic>
      <p:pic>
        <p:nvPicPr>
          <p:cNvPr id="7" name="Obraz 6" descr="Obraz zawierający grafika wektorowa&#10;&#10;Opis wygenerowany automatycznie">
            <a:extLst>
              <a:ext uri="{FF2B5EF4-FFF2-40B4-BE49-F238E27FC236}">
                <a16:creationId xmlns:a16="http://schemas.microsoft.com/office/drawing/2014/main" id="{E7A071B4-B5A7-4025-9ABB-62C37559C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82" y="2723659"/>
            <a:ext cx="3415518" cy="288915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ECD0DF9-A6F9-4FE6-9F5C-16A98F780E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12" y="2723659"/>
            <a:ext cx="2963693" cy="3047412"/>
          </a:xfrm>
          <a:prstGeom prst="rect">
            <a:avLst/>
          </a:prstGeom>
        </p:spPr>
      </p:pic>
      <p:pic>
        <p:nvPicPr>
          <p:cNvPr id="11" name="Obraz 10" descr="Obraz zawierający grafika wektorowa&#10;&#10;Opis wygenerowany automatycznie">
            <a:extLst>
              <a:ext uri="{FF2B5EF4-FFF2-40B4-BE49-F238E27FC236}">
                <a16:creationId xmlns:a16="http://schemas.microsoft.com/office/drawing/2014/main" id="{5BC67817-140B-49E5-81A4-FE0BBE6E2D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08" y="1899595"/>
            <a:ext cx="2534838" cy="28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05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4280552" y="2158881"/>
            <a:ext cx="2926687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95" y="4628320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7013" y="3666912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2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4280552" y="2158881"/>
            <a:ext cx="2926687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28320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7013" y="3666912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ostokąt zaokrąglony 7">
            <a:extLst>
              <a:ext uri="{FF2B5EF4-FFF2-40B4-BE49-F238E27FC236}">
                <a16:creationId xmlns:a16="http://schemas.microsoft.com/office/drawing/2014/main" id="{28D3D25B-CFAF-453C-AAD7-146BA57FDC04}"/>
              </a:ext>
            </a:extLst>
          </p:cNvPr>
          <p:cNvSpPr/>
          <p:nvPr/>
        </p:nvSpPr>
        <p:spPr>
          <a:xfrm rot="16200000">
            <a:off x="6541671" y="2158881"/>
            <a:ext cx="2926687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Batch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job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3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1373124" y="2878024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1991820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890" y="4410606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3807" y="852361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1532297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0" name="Prostokąt zaokrąglony 7">
            <a:extLst>
              <a:ext uri="{FF2B5EF4-FFF2-40B4-BE49-F238E27FC236}">
                <a16:creationId xmlns:a16="http://schemas.microsoft.com/office/drawing/2014/main" id="{52CF399F-A33A-41D5-A1A0-5860DAC1E384}"/>
              </a:ext>
            </a:extLst>
          </p:cNvPr>
          <p:cNvSpPr/>
          <p:nvPr/>
        </p:nvSpPr>
        <p:spPr>
          <a:xfrm rot="16200000">
            <a:off x="8930347" y="1576727"/>
            <a:ext cx="2197806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34FB6580-DFEB-4934-97D8-2D6FD18C0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6" y="4410606"/>
            <a:ext cx="1574800" cy="1574800"/>
          </a:xfrm>
          <a:prstGeom prst="rect">
            <a:avLst/>
          </a:prstGeom>
        </p:spPr>
      </p:pic>
      <p:sp>
        <p:nvSpPr>
          <p:cNvPr id="17" name="Prostokąt zaokrąglony 7">
            <a:extLst>
              <a:ext uri="{FF2B5EF4-FFF2-40B4-BE49-F238E27FC236}">
                <a16:creationId xmlns:a16="http://schemas.microsoft.com/office/drawing/2014/main" id="{56370643-DD4B-4DC1-81F6-296FF7D090EA}"/>
              </a:ext>
            </a:extLst>
          </p:cNvPr>
          <p:cNvSpPr/>
          <p:nvPr/>
        </p:nvSpPr>
        <p:spPr>
          <a:xfrm rot="16200000">
            <a:off x="3301388" y="1576727"/>
            <a:ext cx="2197805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8" name="Strzałka w prawo 7">
            <a:extLst>
              <a:ext uri="{FF2B5EF4-FFF2-40B4-BE49-F238E27FC236}">
                <a16:creationId xmlns:a16="http://schemas.microsoft.com/office/drawing/2014/main" id="{75111956-9E6C-495A-9910-8016C6BEF395}"/>
              </a:ext>
            </a:extLst>
          </p:cNvPr>
          <p:cNvSpPr/>
          <p:nvPr/>
        </p:nvSpPr>
        <p:spPr>
          <a:xfrm rot="10800000">
            <a:off x="1983693" y="2866446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F2B9C93A-017E-4980-8779-561A1D74D469}"/>
              </a:ext>
            </a:extLst>
          </p:cNvPr>
          <p:cNvSpPr/>
          <p:nvPr/>
        </p:nvSpPr>
        <p:spPr>
          <a:xfrm rot="16200000">
            <a:off x="3301389" y="1576727"/>
            <a:ext cx="2197805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5" name="Strzałka w prawo 7">
            <a:extLst>
              <a:ext uri="{FF2B5EF4-FFF2-40B4-BE49-F238E27FC236}">
                <a16:creationId xmlns:a16="http://schemas.microsoft.com/office/drawing/2014/main" id="{B88E5A78-F3D5-46CE-80FB-B9823BAC6C86}"/>
              </a:ext>
            </a:extLst>
          </p:cNvPr>
          <p:cNvSpPr/>
          <p:nvPr/>
        </p:nvSpPr>
        <p:spPr>
          <a:xfrm rot="5400000">
            <a:off x="9579257" y="3880125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711CE82A-283D-46AE-9022-37657B175F4E}"/>
              </a:ext>
            </a:extLst>
          </p:cNvPr>
          <p:cNvSpPr/>
          <p:nvPr/>
        </p:nvSpPr>
        <p:spPr>
          <a:xfrm rot="5400000">
            <a:off x="3950301" y="3880127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42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1373124" y="2878024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1991820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3807" y="852361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1532297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0" name="Prostokąt zaokrąglony 7">
            <a:extLst>
              <a:ext uri="{FF2B5EF4-FFF2-40B4-BE49-F238E27FC236}">
                <a16:creationId xmlns:a16="http://schemas.microsoft.com/office/drawing/2014/main" id="{52CF399F-A33A-41D5-A1A0-5860DAC1E384}"/>
              </a:ext>
            </a:extLst>
          </p:cNvPr>
          <p:cNvSpPr/>
          <p:nvPr/>
        </p:nvSpPr>
        <p:spPr>
          <a:xfrm rot="16200000">
            <a:off x="8930345" y="1576727"/>
            <a:ext cx="2197806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0122B9BF-CAAB-44F8-A8D2-19EB398E6B16}"/>
              </a:ext>
            </a:extLst>
          </p:cNvPr>
          <p:cNvSpPr/>
          <p:nvPr/>
        </p:nvSpPr>
        <p:spPr>
          <a:xfrm>
            <a:off x="5355318" y="2142727"/>
            <a:ext cx="37333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a 13" descr="Koperta">
            <a:extLst>
              <a:ext uri="{FF2B5EF4-FFF2-40B4-BE49-F238E27FC236}">
                <a16:creationId xmlns:a16="http://schemas.microsoft.com/office/drawing/2014/main" id="{6145E785-2B36-4F6D-9DB1-C4148C737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8828" y="852361"/>
            <a:ext cx="1419752" cy="1419752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6E95519-F46D-4D99-A1C5-19B645EB396C}"/>
              </a:ext>
            </a:extLst>
          </p:cNvPr>
          <p:cNvSpPr txBox="1"/>
          <p:nvPr/>
        </p:nvSpPr>
        <p:spPr>
          <a:xfrm>
            <a:off x="7177318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7" name="Prostokąt zaokrąglony 7">
            <a:extLst>
              <a:ext uri="{FF2B5EF4-FFF2-40B4-BE49-F238E27FC236}">
                <a16:creationId xmlns:a16="http://schemas.microsoft.com/office/drawing/2014/main" id="{56370643-DD4B-4DC1-81F6-296FF7D090EA}"/>
              </a:ext>
            </a:extLst>
          </p:cNvPr>
          <p:cNvSpPr/>
          <p:nvPr/>
        </p:nvSpPr>
        <p:spPr>
          <a:xfrm rot="16200000">
            <a:off x="3301389" y="1576727"/>
            <a:ext cx="2197805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8" name="Strzałka w prawo 7">
            <a:extLst>
              <a:ext uri="{FF2B5EF4-FFF2-40B4-BE49-F238E27FC236}">
                <a16:creationId xmlns:a16="http://schemas.microsoft.com/office/drawing/2014/main" id="{75111956-9E6C-495A-9910-8016C6BEF395}"/>
              </a:ext>
            </a:extLst>
          </p:cNvPr>
          <p:cNvSpPr/>
          <p:nvPr/>
        </p:nvSpPr>
        <p:spPr>
          <a:xfrm rot="10800000">
            <a:off x="1983693" y="2866446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Obraz 18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6D0BE4CB-FF14-4A74-9009-F3EE8C39E3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890" y="4410606"/>
            <a:ext cx="1574800" cy="1574800"/>
          </a:xfrm>
          <a:prstGeom prst="rect">
            <a:avLst/>
          </a:prstGeom>
        </p:spPr>
      </p:pic>
      <p:pic>
        <p:nvPicPr>
          <p:cNvPr id="23" name="Obraz 22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9CCACBEB-F07D-4C11-9065-046BCE9394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6" y="4410606"/>
            <a:ext cx="1574800" cy="1574800"/>
          </a:xfrm>
          <a:prstGeom prst="rect">
            <a:avLst/>
          </a:prstGeom>
        </p:spPr>
      </p:pic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E311852B-54B2-4F96-A9A6-A2CD617EE863}"/>
              </a:ext>
            </a:extLst>
          </p:cNvPr>
          <p:cNvSpPr/>
          <p:nvPr/>
        </p:nvSpPr>
        <p:spPr>
          <a:xfrm rot="5400000">
            <a:off x="9579257" y="3880126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rzałka w prawo 7">
            <a:extLst>
              <a:ext uri="{FF2B5EF4-FFF2-40B4-BE49-F238E27FC236}">
                <a16:creationId xmlns:a16="http://schemas.microsoft.com/office/drawing/2014/main" id="{52A0881E-8EF1-4537-8AB9-7B390A31A47B}"/>
              </a:ext>
            </a:extLst>
          </p:cNvPr>
          <p:cNvSpPr/>
          <p:nvPr/>
        </p:nvSpPr>
        <p:spPr>
          <a:xfrm rot="5400000">
            <a:off x="3950301" y="3880127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1373124" y="2878024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1991820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01387" y="1576727"/>
            <a:ext cx="2197805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92" y="4410606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3807" y="852361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1532297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1983693" y="2866446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ostokąt zaokrąglony 7">
            <a:extLst>
              <a:ext uri="{FF2B5EF4-FFF2-40B4-BE49-F238E27FC236}">
                <a16:creationId xmlns:a16="http://schemas.microsoft.com/office/drawing/2014/main" id="{28D3D25B-CFAF-453C-AAD7-146BA57FDC04}"/>
              </a:ext>
            </a:extLst>
          </p:cNvPr>
          <p:cNvSpPr/>
          <p:nvPr/>
        </p:nvSpPr>
        <p:spPr>
          <a:xfrm rot="16200000">
            <a:off x="5562504" y="1576727"/>
            <a:ext cx="2197806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Batch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job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0" name="Prostokąt zaokrąglony 7">
            <a:extLst>
              <a:ext uri="{FF2B5EF4-FFF2-40B4-BE49-F238E27FC236}">
                <a16:creationId xmlns:a16="http://schemas.microsoft.com/office/drawing/2014/main" id="{52CF399F-A33A-41D5-A1A0-5860DAC1E384}"/>
              </a:ext>
            </a:extLst>
          </p:cNvPr>
          <p:cNvSpPr/>
          <p:nvPr/>
        </p:nvSpPr>
        <p:spPr>
          <a:xfrm rot="16200000">
            <a:off x="8930345" y="1576727"/>
            <a:ext cx="2197806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34FB6580-DFEB-4934-97D8-2D6FD18C0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6" y="4410606"/>
            <a:ext cx="1574800" cy="1574800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0122B9BF-CAAB-44F8-A8D2-19EB398E6B16}"/>
              </a:ext>
            </a:extLst>
          </p:cNvPr>
          <p:cNvSpPr/>
          <p:nvPr/>
        </p:nvSpPr>
        <p:spPr>
          <a:xfrm>
            <a:off x="7636841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a 13" descr="Koperta">
            <a:extLst>
              <a:ext uri="{FF2B5EF4-FFF2-40B4-BE49-F238E27FC236}">
                <a16:creationId xmlns:a16="http://schemas.microsoft.com/office/drawing/2014/main" id="{6145E785-2B36-4F6D-9DB1-C4148C737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828" y="852361"/>
            <a:ext cx="1419752" cy="1419752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6E95519-F46D-4D99-A1C5-19B645EB396C}"/>
              </a:ext>
            </a:extLst>
          </p:cNvPr>
          <p:cNvSpPr txBox="1"/>
          <p:nvPr/>
        </p:nvSpPr>
        <p:spPr>
          <a:xfrm>
            <a:off x="7177318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8" name="Strzałka w prawo 7">
            <a:extLst>
              <a:ext uri="{FF2B5EF4-FFF2-40B4-BE49-F238E27FC236}">
                <a16:creationId xmlns:a16="http://schemas.microsoft.com/office/drawing/2014/main" id="{B34D9781-EE16-4A10-8BB6-A5952FA78C63}"/>
              </a:ext>
            </a:extLst>
          </p:cNvPr>
          <p:cNvSpPr/>
          <p:nvPr/>
        </p:nvSpPr>
        <p:spPr>
          <a:xfrm rot="3636606">
            <a:off x="4705615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5AB58CC7-A75C-4F77-8133-A11A3E2470CB}"/>
              </a:ext>
            </a:extLst>
          </p:cNvPr>
          <p:cNvSpPr/>
          <p:nvPr/>
        </p:nvSpPr>
        <p:spPr>
          <a:xfrm rot="17963394" flipV="1">
            <a:off x="5483504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rzałka w prawo 7">
            <a:extLst>
              <a:ext uri="{FF2B5EF4-FFF2-40B4-BE49-F238E27FC236}">
                <a16:creationId xmlns:a16="http://schemas.microsoft.com/office/drawing/2014/main" id="{D19485FD-8DD3-4162-ACF9-AE3E0E154E40}"/>
              </a:ext>
            </a:extLst>
          </p:cNvPr>
          <p:cNvSpPr/>
          <p:nvPr/>
        </p:nvSpPr>
        <p:spPr>
          <a:xfrm rot="5400000">
            <a:off x="9579257" y="3880127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9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1373124" y="2878024"/>
            <a:ext cx="4800404" cy="1414360"/>
          </a:xfrm>
          <a:prstGeom prst="round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1991821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01390" y="1576727"/>
            <a:ext cx="2197805" cy="1414360"/>
          </a:xfrm>
          <a:prstGeom prst="roundRect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48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48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52000"/>
                </a:schemeClr>
              </a:gs>
            </a:gsLst>
          </a:gradFill>
          <a:ln>
            <a:solidFill>
              <a:schemeClr val="accent6">
                <a:alpha val="47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cart</a:t>
            </a:r>
            <a:endParaRPr lang="en-US" sz="2800" dirty="0">
              <a:solidFill>
                <a:schemeClr val="lt1">
                  <a:alpha val="48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92" y="4410606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3807" y="852361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1532297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1983693" y="2866446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ostokąt zaokrąglony 7">
            <a:extLst>
              <a:ext uri="{FF2B5EF4-FFF2-40B4-BE49-F238E27FC236}">
                <a16:creationId xmlns:a16="http://schemas.microsoft.com/office/drawing/2014/main" id="{28D3D25B-CFAF-453C-AAD7-146BA57FDC04}"/>
              </a:ext>
            </a:extLst>
          </p:cNvPr>
          <p:cNvSpPr/>
          <p:nvPr/>
        </p:nvSpPr>
        <p:spPr>
          <a:xfrm rot="16200000">
            <a:off x="5562504" y="1576727"/>
            <a:ext cx="2197806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Batch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job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0" name="Prostokąt zaokrąglony 7">
            <a:extLst>
              <a:ext uri="{FF2B5EF4-FFF2-40B4-BE49-F238E27FC236}">
                <a16:creationId xmlns:a16="http://schemas.microsoft.com/office/drawing/2014/main" id="{52CF399F-A33A-41D5-A1A0-5860DAC1E384}"/>
              </a:ext>
            </a:extLst>
          </p:cNvPr>
          <p:cNvSpPr/>
          <p:nvPr/>
        </p:nvSpPr>
        <p:spPr>
          <a:xfrm rot="16200000">
            <a:off x="8930344" y="1576727"/>
            <a:ext cx="2197806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34FB6580-DFEB-4934-97D8-2D6FD18C0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6" y="4410606"/>
            <a:ext cx="1574800" cy="1574800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0122B9BF-CAAB-44F8-A8D2-19EB398E6B16}"/>
              </a:ext>
            </a:extLst>
          </p:cNvPr>
          <p:cNvSpPr/>
          <p:nvPr/>
        </p:nvSpPr>
        <p:spPr>
          <a:xfrm>
            <a:off x="7636841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a 13" descr="Koperta">
            <a:extLst>
              <a:ext uri="{FF2B5EF4-FFF2-40B4-BE49-F238E27FC236}">
                <a16:creationId xmlns:a16="http://schemas.microsoft.com/office/drawing/2014/main" id="{6145E785-2B36-4F6D-9DB1-C4148C737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828" y="852361"/>
            <a:ext cx="1419752" cy="1419752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6E95519-F46D-4D99-A1C5-19B645EB396C}"/>
              </a:ext>
            </a:extLst>
          </p:cNvPr>
          <p:cNvSpPr txBox="1"/>
          <p:nvPr/>
        </p:nvSpPr>
        <p:spPr>
          <a:xfrm>
            <a:off x="7177318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8" name="Strzałka w prawo 7">
            <a:extLst>
              <a:ext uri="{FF2B5EF4-FFF2-40B4-BE49-F238E27FC236}">
                <a16:creationId xmlns:a16="http://schemas.microsoft.com/office/drawing/2014/main" id="{B34D9781-EE16-4A10-8BB6-A5952FA78C63}"/>
              </a:ext>
            </a:extLst>
          </p:cNvPr>
          <p:cNvSpPr/>
          <p:nvPr/>
        </p:nvSpPr>
        <p:spPr>
          <a:xfrm rot="3636606">
            <a:off x="4705615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5AB58CC7-A75C-4F77-8133-A11A3E2470CB}"/>
              </a:ext>
            </a:extLst>
          </p:cNvPr>
          <p:cNvSpPr/>
          <p:nvPr/>
        </p:nvSpPr>
        <p:spPr>
          <a:xfrm rot="17963394" flipV="1">
            <a:off x="5483504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Pismo odręczne 16">
                <a:extLst>
                  <a:ext uri="{FF2B5EF4-FFF2-40B4-BE49-F238E27FC236}">
                    <a16:creationId xmlns:a16="http://schemas.microsoft.com/office/drawing/2014/main" id="{3E73E7CC-5AC8-4B19-A0E6-AC0B48E67988}"/>
                  </a:ext>
                </a:extLst>
              </p14:cNvPr>
              <p14:cNvContentPartPr/>
              <p14:nvPr/>
            </p14:nvContentPartPr>
            <p14:xfrm>
              <a:off x="4468673" y="429299"/>
              <a:ext cx="7009560" cy="6290280"/>
            </p14:xfrm>
          </p:contentPart>
        </mc:Choice>
        <mc:Fallback xmlns="">
          <p:pic>
            <p:nvPicPr>
              <p:cNvPr id="17" name="Pismo odręczne 16">
                <a:extLst>
                  <a:ext uri="{FF2B5EF4-FFF2-40B4-BE49-F238E27FC236}">
                    <a16:creationId xmlns:a16="http://schemas.microsoft.com/office/drawing/2014/main" id="{3E73E7CC-5AC8-4B19-A0E6-AC0B48E679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5673" y="366299"/>
                <a:ext cx="7135200" cy="64159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Prostokąt zaokrąglony 7">
            <a:extLst>
              <a:ext uri="{FF2B5EF4-FFF2-40B4-BE49-F238E27FC236}">
                <a16:creationId xmlns:a16="http://schemas.microsoft.com/office/drawing/2014/main" id="{FB5D1D7B-906C-456A-A344-964B11F62234}"/>
              </a:ext>
            </a:extLst>
          </p:cNvPr>
          <p:cNvSpPr/>
          <p:nvPr/>
        </p:nvSpPr>
        <p:spPr>
          <a:xfrm rot="16200000">
            <a:off x="3301391" y="1576727"/>
            <a:ext cx="2197805" cy="1414360"/>
          </a:xfrm>
          <a:prstGeom prst="roundRect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48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48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52000"/>
                </a:schemeClr>
              </a:gs>
            </a:gsLst>
          </a:gradFill>
          <a:ln>
            <a:solidFill>
              <a:schemeClr val="accent6">
                <a:alpha val="47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cart</a:t>
            </a:r>
            <a:endParaRPr lang="en-US" sz="2800" dirty="0">
              <a:solidFill>
                <a:schemeClr val="lt1">
                  <a:alpha val="4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Prostokąt zaokrąglony 7">
            <a:extLst>
              <a:ext uri="{FF2B5EF4-FFF2-40B4-BE49-F238E27FC236}">
                <a16:creationId xmlns:a16="http://schemas.microsoft.com/office/drawing/2014/main" id="{2478B212-625D-45D5-A68B-6D34818B35D1}"/>
              </a:ext>
            </a:extLst>
          </p:cNvPr>
          <p:cNvSpPr/>
          <p:nvPr/>
        </p:nvSpPr>
        <p:spPr>
          <a:xfrm rot="16200000">
            <a:off x="5562505" y="1576727"/>
            <a:ext cx="2197806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Batch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job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26" name="Strzałka w prawo 7">
            <a:extLst>
              <a:ext uri="{FF2B5EF4-FFF2-40B4-BE49-F238E27FC236}">
                <a16:creationId xmlns:a16="http://schemas.microsoft.com/office/drawing/2014/main" id="{C7FEC9E6-09DC-4C49-AA43-CA8AAEA1E317}"/>
              </a:ext>
            </a:extLst>
          </p:cNvPr>
          <p:cNvSpPr/>
          <p:nvPr/>
        </p:nvSpPr>
        <p:spPr>
          <a:xfrm rot="5400000">
            <a:off x="9579257" y="3880127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72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877574" y="2062347"/>
            <a:ext cx="3657078" cy="3432027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So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decided</a:t>
            </a:r>
            <a:r>
              <a:rPr lang="pl-PL" sz="2800" dirty="0">
                <a:latin typeface="Arial Black" panose="020B0A04020102020204" pitchFamily="34" charset="0"/>
              </a:rPr>
              <a:t> to </a:t>
            </a:r>
            <a:r>
              <a:rPr lang="pl-PL" sz="2800" dirty="0" err="1">
                <a:latin typeface="Arial Black" panose="020B0A04020102020204" pitchFamily="34" charset="0"/>
              </a:rPr>
              <a:t>build</a:t>
            </a:r>
            <a:r>
              <a:rPr lang="pl-PL" sz="2800" dirty="0">
                <a:latin typeface="Arial Black" panose="020B0A04020102020204" pitchFamily="34" charset="0"/>
              </a:rPr>
              <a:t> a </a:t>
            </a:r>
            <a:r>
              <a:rPr lang="pl-PL" sz="2800" dirty="0" err="1">
                <a:latin typeface="Arial Black" panose="020B0A04020102020204" pitchFamily="34" charset="0"/>
              </a:rPr>
              <a:t>poor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pony’s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queue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6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1373124" y="2878024"/>
            <a:ext cx="4800404" cy="1414360"/>
          </a:xfrm>
          <a:prstGeom prst="round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46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49000"/>
                </a:schemeClr>
              </a:gs>
            </a:gsLst>
          </a:gradFill>
          <a:ln>
            <a:solidFill>
              <a:schemeClr val="accent2">
                <a:alpha val="51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UI</a:t>
            </a:r>
            <a:endParaRPr lang="en-US" sz="2800" dirty="0">
              <a:solidFill>
                <a:schemeClr val="lt1">
                  <a:alpha val="4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1991820" y="2142727"/>
            <a:ext cx="1451854" cy="374970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  <a:alpha val="51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solidFill>
              <a:schemeClr val="accent4">
                <a:alpha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92" y="4410606"/>
            <a:ext cx="1574800" cy="1574800"/>
          </a:xfrm>
          <a:prstGeom prst="rect">
            <a:avLst/>
          </a:prstGeom>
        </p:spPr>
      </p:pic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3807" y="852361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1532297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>
                    <a:alpha val="46000"/>
                  </a:schemeClr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1991820" y="2866446"/>
            <a:ext cx="1451854" cy="374970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  <a:alpha val="51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solidFill>
              <a:schemeClr val="accent4">
                <a:alpha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rostokąt zaokrąglony 7">
            <a:extLst>
              <a:ext uri="{FF2B5EF4-FFF2-40B4-BE49-F238E27FC236}">
                <a16:creationId xmlns:a16="http://schemas.microsoft.com/office/drawing/2014/main" id="{52CF399F-A33A-41D5-A1A0-5860DAC1E384}"/>
              </a:ext>
            </a:extLst>
          </p:cNvPr>
          <p:cNvSpPr/>
          <p:nvPr/>
        </p:nvSpPr>
        <p:spPr>
          <a:xfrm rot="16200000">
            <a:off x="8930344" y="1576727"/>
            <a:ext cx="2197807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34FB6580-DFEB-4934-97D8-2D6FD18C0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46" y="4410606"/>
            <a:ext cx="1574800" cy="1574800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0122B9BF-CAAB-44F8-A8D2-19EB398E6B16}"/>
              </a:ext>
            </a:extLst>
          </p:cNvPr>
          <p:cNvSpPr/>
          <p:nvPr/>
        </p:nvSpPr>
        <p:spPr>
          <a:xfrm>
            <a:off x="7636841" y="2142727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a 13" descr="Koperta">
            <a:extLst>
              <a:ext uri="{FF2B5EF4-FFF2-40B4-BE49-F238E27FC236}">
                <a16:creationId xmlns:a16="http://schemas.microsoft.com/office/drawing/2014/main" id="{6145E785-2B36-4F6D-9DB1-C4148C737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8828" y="852361"/>
            <a:ext cx="1419752" cy="1419752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6E95519-F46D-4D99-A1C5-19B645EB396C}"/>
              </a:ext>
            </a:extLst>
          </p:cNvPr>
          <p:cNvSpPr txBox="1"/>
          <p:nvPr/>
        </p:nvSpPr>
        <p:spPr>
          <a:xfrm>
            <a:off x="7177318" y="590751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17" name="Strzałka w prawo 7">
            <a:extLst>
              <a:ext uri="{FF2B5EF4-FFF2-40B4-BE49-F238E27FC236}">
                <a16:creationId xmlns:a16="http://schemas.microsoft.com/office/drawing/2014/main" id="{DA86F9C3-3F2D-4AC5-A8CC-36D68E3A966E}"/>
              </a:ext>
            </a:extLst>
          </p:cNvPr>
          <p:cNvSpPr/>
          <p:nvPr/>
        </p:nvSpPr>
        <p:spPr>
          <a:xfrm rot="3636606">
            <a:off x="4705615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załka w prawo 7">
            <a:extLst>
              <a:ext uri="{FF2B5EF4-FFF2-40B4-BE49-F238E27FC236}">
                <a16:creationId xmlns:a16="http://schemas.microsoft.com/office/drawing/2014/main" id="{24523714-6A01-4564-9423-B1F75C09AFFE}"/>
              </a:ext>
            </a:extLst>
          </p:cNvPr>
          <p:cNvSpPr/>
          <p:nvPr/>
        </p:nvSpPr>
        <p:spPr>
          <a:xfrm rot="17963394" flipV="1">
            <a:off x="5483504" y="3846028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rostokąt zaokrąglony 7">
            <a:extLst>
              <a:ext uri="{FF2B5EF4-FFF2-40B4-BE49-F238E27FC236}">
                <a16:creationId xmlns:a16="http://schemas.microsoft.com/office/drawing/2014/main" id="{AB185F8D-E2D2-4CA7-8A60-86F09B73C60D}"/>
              </a:ext>
            </a:extLst>
          </p:cNvPr>
          <p:cNvSpPr/>
          <p:nvPr/>
        </p:nvSpPr>
        <p:spPr>
          <a:xfrm rot="16200000">
            <a:off x="3301391" y="1576727"/>
            <a:ext cx="2197805" cy="1414360"/>
          </a:xfrm>
          <a:prstGeom prst="roundRect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48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48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52000"/>
                </a:schemeClr>
              </a:gs>
            </a:gsLst>
          </a:gradFill>
          <a:ln>
            <a:solidFill>
              <a:schemeClr val="accent6">
                <a:alpha val="47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solidFill>
                  <a:schemeClr val="lt1">
                    <a:alpha val="48000"/>
                  </a:schemeClr>
                </a:solidFill>
                <a:latin typeface="Arial Black" panose="020B0A04020102020204" pitchFamily="34" charset="0"/>
              </a:rPr>
              <a:t>cart</a:t>
            </a:r>
            <a:endParaRPr lang="en-US" sz="2800" dirty="0">
              <a:solidFill>
                <a:schemeClr val="lt1">
                  <a:alpha val="4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Prostokąt zaokrąglony 7">
            <a:extLst>
              <a:ext uri="{FF2B5EF4-FFF2-40B4-BE49-F238E27FC236}">
                <a16:creationId xmlns:a16="http://schemas.microsoft.com/office/drawing/2014/main" id="{48C42771-4EF2-43F6-911D-6534294B796B}"/>
              </a:ext>
            </a:extLst>
          </p:cNvPr>
          <p:cNvSpPr/>
          <p:nvPr/>
        </p:nvSpPr>
        <p:spPr>
          <a:xfrm rot="16200000">
            <a:off x="5562505" y="1576727"/>
            <a:ext cx="2197806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Batch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job</a:t>
            </a:r>
            <a:endParaRPr lang="en-US" sz="28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B976025B-7181-4C29-B15B-CEFD9B7CDE0C}"/>
                  </a:ext>
                </a:extLst>
              </p14:cNvPr>
              <p14:cNvContentPartPr/>
              <p14:nvPr/>
            </p14:nvContentPartPr>
            <p14:xfrm>
              <a:off x="4468673" y="429299"/>
              <a:ext cx="7009560" cy="6290280"/>
            </p14:xfrm>
          </p:contentPart>
        </mc:Choice>
        <mc:Fallback xmlns=""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B976025B-7181-4C29-B15B-CEFD9B7CDE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6033" y="366299"/>
                <a:ext cx="7135200" cy="641592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Strzałka w prawo 7">
            <a:extLst>
              <a:ext uri="{FF2B5EF4-FFF2-40B4-BE49-F238E27FC236}">
                <a16:creationId xmlns:a16="http://schemas.microsoft.com/office/drawing/2014/main" id="{BB99F9FD-B435-42F8-8080-1E70ED8C1AFD}"/>
              </a:ext>
            </a:extLst>
          </p:cNvPr>
          <p:cNvSpPr/>
          <p:nvPr/>
        </p:nvSpPr>
        <p:spPr>
          <a:xfrm rot="5400000">
            <a:off x="9579257" y="3880127"/>
            <a:ext cx="899977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392" y="2155710"/>
            <a:ext cx="3159617" cy="3672044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I </a:t>
            </a:r>
            <a:r>
              <a:rPr lang="pl-PL" sz="2800" dirty="0" err="1">
                <a:latin typeface="Arial Black" panose="020B0A04020102020204" pitchFamily="34" charset="0"/>
              </a:rPr>
              <a:t>can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see</a:t>
            </a:r>
            <a:r>
              <a:rPr lang="pl-PL" sz="2800" dirty="0">
                <a:latin typeface="Arial Black" panose="020B0A04020102020204" pitchFamily="34" charset="0"/>
              </a:rPr>
              <a:t> a </a:t>
            </a:r>
            <a:r>
              <a:rPr lang="pl-PL" sz="2800" dirty="0" err="1">
                <a:latin typeface="Arial Black" panose="020B0A04020102020204" pitchFamily="34" charset="0"/>
              </a:rPr>
              <a:t>pattern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here</a:t>
            </a:r>
            <a:r>
              <a:rPr lang="pl-PL" sz="2800" dirty="0">
                <a:latin typeface="Arial Black" panose="020B0A04020102020204" pitchFamily="34" charset="0"/>
              </a:rPr>
              <a:t>…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10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4665016" y="1774417"/>
            <a:ext cx="2157760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2941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96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5565" y="40198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5428" y="2921620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 w prawo 7">
            <a:extLst>
              <a:ext uri="{FF2B5EF4-FFF2-40B4-BE49-F238E27FC236}">
                <a16:creationId xmlns:a16="http://schemas.microsoft.com/office/drawing/2014/main" id="{5D0A54E7-EEC9-4321-B330-61032CFB35EC}"/>
              </a:ext>
            </a:extLst>
          </p:cNvPr>
          <p:cNvSpPr/>
          <p:nvPr/>
        </p:nvSpPr>
        <p:spPr>
          <a:xfrm rot="5400000">
            <a:off x="5386708" y="401981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Obraz 16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9AB2707-456D-4784-897B-59B21D904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2" y="4628319"/>
            <a:ext cx="1574800" cy="1574800"/>
          </a:xfrm>
          <a:prstGeom prst="rect">
            <a:avLst/>
          </a:prstGeom>
        </p:spPr>
      </p:pic>
      <p:sp>
        <p:nvSpPr>
          <p:cNvPr id="18" name="Prostokąt zaokrąglony 7">
            <a:extLst>
              <a:ext uri="{FF2B5EF4-FFF2-40B4-BE49-F238E27FC236}">
                <a16:creationId xmlns:a16="http://schemas.microsoft.com/office/drawing/2014/main" id="{201F0AA5-4BDD-4F44-84D3-51B15FC915D4}"/>
              </a:ext>
            </a:extLst>
          </p:cNvPr>
          <p:cNvSpPr/>
          <p:nvPr/>
        </p:nvSpPr>
        <p:spPr>
          <a:xfrm rot="16200000">
            <a:off x="-50733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96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43695" y="3095738"/>
            <a:ext cx="4800402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Web Server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2941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0450" y="3906914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3" name="Strzałka w prawo 7">
            <a:extLst>
              <a:ext uri="{FF2B5EF4-FFF2-40B4-BE49-F238E27FC236}">
                <a16:creationId xmlns:a16="http://schemas.microsoft.com/office/drawing/2014/main" id="{338BAC74-0068-4F83-9E98-EBC28FDA10A8}"/>
              </a:ext>
            </a:extLst>
          </p:cNvPr>
          <p:cNvSpPr/>
          <p:nvPr/>
        </p:nvSpPr>
        <p:spPr>
          <a:xfrm rot="10800000">
            <a:off x="6700507" y="5228234"/>
            <a:ext cx="231504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6792" y="5228234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8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DE9B1241-AE5C-42B3-881C-09BA015E578C}"/>
              </a:ext>
            </a:extLst>
          </p:cNvPr>
          <p:cNvSpPr/>
          <p:nvPr/>
        </p:nvSpPr>
        <p:spPr>
          <a:xfrm>
            <a:off x="7041502" y="593342"/>
            <a:ext cx="4049486" cy="5934269"/>
          </a:xfrm>
          <a:prstGeom prst="roundRect">
            <a:avLst>
              <a:gd name="adj" fmla="val 6211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3200" b="1" dirty="0" err="1">
                <a:latin typeface="Arial Black" panose="020B0A04020102020204" pitchFamily="34" charset="0"/>
              </a:rPr>
              <a:t>Async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552BDC66-6D7D-4965-B50B-E7B5DFC3DE59}"/>
              </a:ext>
            </a:extLst>
          </p:cNvPr>
          <p:cNvSpPr/>
          <p:nvPr/>
        </p:nvSpPr>
        <p:spPr>
          <a:xfrm>
            <a:off x="1231640" y="622041"/>
            <a:ext cx="5609839" cy="5934269"/>
          </a:xfrm>
          <a:prstGeom prst="roundRect">
            <a:avLst>
              <a:gd name="adj" fmla="val 6211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3200" b="1" dirty="0" err="1">
                <a:latin typeface="Arial Black" panose="020B0A04020102020204" pitchFamily="34" charset="0"/>
              </a:rPr>
              <a:t>Sync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4665016" y="1774417"/>
            <a:ext cx="2157760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2941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96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5565" y="40198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5428" y="2921620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 w prawo 7">
            <a:extLst>
              <a:ext uri="{FF2B5EF4-FFF2-40B4-BE49-F238E27FC236}">
                <a16:creationId xmlns:a16="http://schemas.microsoft.com/office/drawing/2014/main" id="{5D0A54E7-EEC9-4321-B330-61032CFB35EC}"/>
              </a:ext>
            </a:extLst>
          </p:cNvPr>
          <p:cNvSpPr/>
          <p:nvPr/>
        </p:nvSpPr>
        <p:spPr>
          <a:xfrm rot="5400000">
            <a:off x="5386708" y="401981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Obraz 16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9AB2707-456D-4784-897B-59B21D904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2" y="4628319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922" y="2209350"/>
            <a:ext cx="3006770" cy="3427056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How </a:t>
            </a:r>
            <a:r>
              <a:rPr lang="pl-PL" sz="2800" dirty="0" err="1">
                <a:latin typeface="Arial Black" panose="020B0A04020102020204" pitchFamily="34" charset="0"/>
              </a:rPr>
              <a:t>are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going</a:t>
            </a:r>
            <a:r>
              <a:rPr lang="pl-PL" sz="2800" dirty="0">
                <a:latin typeface="Arial Black" panose="020B0A04020102020204" pitchFamily="34" charset="0"/>
              </a:rPr>
              <a:t> to </a:t>
            </a:r>
            <a:r>
              <a:rPr lang="pl-PL" sz="2800" dirty="0" err="1">
                <a:latin typeface="Arial Black" panose="020B0A04020102020204" pitchFamily="34" charset="0"/>
              </a:rPr>
              <a:t>send</a:t>
            </a:r>
            <a:r>
              <a:rPr lang="pl-PL" sz="2800" dirty="0">
                <a:latin typeface="Arial Black" panose="020B0A04020102020204" pitchFamily="34" charset="0"/>
              </a:rPr>
              <a:t> a </a:t>
            </a:r>
            <a:r>
              <a:rPr lang="pl-PL" sz="2800" dirty="0" err="1">
                <a:latin typeface="Arial Black" panose="020B0A04020102020204" pitchFamily="34" charset="0"/>
              </a:rPr>
              <a:t>message</a:t>
            </a:r>
            <a:r>
              <a:rPr lang="pl-PL" sz="2800" dirty="0">
                <a:latin typeface="Arial Black" panose="020B0A04020102020204" pitchFamily="34" charset="0"/>
              </a:rPr>
              <a:t> and update DB in a </a:t>
            </a:r>
            <a:r>
              <a:rPr lang="pl-PL" sz="2800" dirty="0" err="1">
                <a:latin typeface="Arial Black" panose="020B0A04020102020204" pitchFamily="34" charset="0"/>
              </a:rPr>
              <a:t>transaction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510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So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DID </a:t>
            </a:r>
            <a:r>
              <a:rPr lang="pl-PL" sz="2800" dirty="0" err="1">
                <a:latin typeface="Arial Black" panose="020B0A04020102020204" pitchFamily="34" charset="0"/>
              </a:rPr>
              <a:t>decide</a:t>
            </a:r>
            <a:r>
              <a:rPr lang="pl-PL" sz="2800" dirty="0">
                <a:latin typeface="Arial Black" panose="020B0A04020102020204" pitchFamily="34" charset="0"/>
              </a:rPr>
              <a:t> to </a:t>
            </a:r>
            <a:r>
              <a:rPr lang="pl-PL" sz="2800" dirty="0" err="1">
                <a:latin typeface="Arial Black" panose="020B0A04020102020204" pitchFamily="34" charset="0"/>
              </a:rPr>
              <a:t>build</a:t>
            </a:r>
            <a:r>
              <a:rPr lang="pl-PL" sz="2800" dirty="0">
                <a:latin typeface="Arial Black" panose="020B0A04020102020204" pitchFamily="34" charset="0"/>
              </a:rPr>
              <a:t> a </a:t>
            </a:r>
            <a:r>
              <a:rPr lang="pl-PL" sz="2800" dirty="0" err="1">
                <a:latin typeface="Arial Black" panose="020B0A04020102020204" pitchFamily="34" charset="0"/>
              </a:rPr>
              <a:t>poor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pony’s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queue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BF59788-CE36-418E-B00C-4BD2E0FB38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877575" y="2062347"/>
            <a:ext cx="3657078" cy="343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2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NServiceBus.Router</a:t>
            </a:r>
            <a:endParaRPr lang="pl-PL" sz="2800" dirty="0">
              <a:latin typeface="Arial Black" panose="020B0A04020102020204" pitchFamily="34" charset="0"/>
            </a:endParaRPr>
          </a:p>
          <a:p>
            <a:pPr algn="ctr"/>
            <a:endParaRPr lang="pl-PL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Qpid</a:t>
            </a:r>
            <a:r>
              <a:rPr lang="en-US" sz="2800" dirty="0">
                <a:latin typeface="Arial Black" panose="020B0A04020102020204" pitchFamily="34" charset="0"/>
              </a:rPr>
              <a:t> Dispatch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55B106-56D5-430D-A65A-52DA939C41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514316" y="2351376"/>
            <a:ext cx="397891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6606447" y="1491858"/>
            <a:ext cx="2826081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3" name="Obraz 2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A137946B-E78E-44BC-B144-3D24782BEE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1" y="3926700"/>
            <a:ext cx="1574800" cy="1574800"/>
          </a:xfrm>
          <a:prstGeom prst="rect">
            <a:avLst/>
          </a:prstGeom>
        </p:spPr>
      </p:pic>
      <p:sp>
        <p:nvSpPr>
          <p:cNvPr id="6" name="Strzałka w prawo 7">
            <a:extLst>
              <a:ext uri="{FF2B5EF4-FFF2-40B4-BE49-F238E27FC236}">
                <a16:creationId xmlns:a16="http://schemas.microsoft.com/office/drawing/2014/main" id="{59EC8F67-9C19-42B7-B35D-EB675350E7CD}"/>
              </a:ext>
            </a:extLst>
          </p:cNvPr>
          <p:cNvSpPr/>
          <p:nvPr/>
        </p:nvSpPr>
        <p:spPr>
          <a:xfrm rot="5400000">
            <a:off x="2164054" y="337166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ostokąt zaokrąglony 7">
            <a:extLst>
              <a:ext uri="{FF2B5EF4-FFF2-40B4-BE49-F238E27FC236}">
                <a16:creationId xmlns:a16="http://schemas.microsoft.com/office/drawing/2014/main" id="{9CC1D76F-6D1F-4A61-8A78-69F125DB899E}"/>
              </a:ext>
            </a:extLst>
          </p:cNvPr>
          <p:cNvSpPr/>
          <p:nvPr/>
        </p:nvSpPr>
        <p:spPr>
          <a:xfrm>
            <a:off x="1108201" y="1491858"/>
            <a:ext cx="2826081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8" name="Obraz 7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7B8A8CBB-54B9-4013-9A1C-05896337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87" y="3913253"/>
            <a:ext cx="1574800" cy="1574800"/>
          </a:xfrm>
          <a:prstGeom prst="rect">
            <a:avLst/>
          </a:prstGeom>
        </p:spPr>
      </p:pic>
      <p:sp>
        <p:nvSpPr>
          <p:cNvPr id="10" name="Strzałka w prawo 7">
            <a:extLst>
              <a:ext uri="{FF2B5EF4-FFF2-40B4-BE49-F238E27FC236}">
                <a16:creationId xmlns:a16="http://schemas.microsoft.com/office/drawing/2014/main" id="{407A4381-799F-48F9-8387-A634370188A4}"/>
              </a:ext>
            </a:extLst>
          </p:cNvPr>
          <p:cNvSpPr/>
          <p:nvPr/>
        </p:nvSpPr>
        <p:spPr>
          <a:xfrm rot="5400000">
            <a:off x="7662298" y="337166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załka w prawo 7">
            <a:extLst>
              <a:ext uri="{FF2B5EF4-FFF2-40B4-BE49-F238E27FC236}">
                <a16:creationId xmlns:a16="http://schemas.microsoft.com/office/drawing/2014/main" id="{92FE6F72-D8F7-4BB1-9069-46971FC39800}"/>
              </a:ext>
            </a:extLst>
          </p:cNvPr>
          <p:cNvSpPr/>
          <p:nvPr/>
        </p:nvSpPr>
        <p:spPr>
          <a:xfrm>
            <a:off x="4161341" y="2011553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 w prawo 7">
            <a:extLst>
              <a:ext uri="{FF2B5EF4-FFF2-40B4-BE49-F238E27FC236}">
                <a16:creationId xmlns:a16="http://schemas.microsoft.com/office/drawing/2014/main" id="{78FAEFA1-51B5-4A64-8ED3-BD88233D3117}"/>
              </a:ext>
            </a:extLst>
          </p:cNvPr>
          <p:cNvSpPr/>
          <p:nvPr/>
        </p:nvSpPr>
        <p:spPr>
          <a:xfrm>
            <a:off x="9686137" y="1940098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C30EA08-4C80-4100-A921-6857EAE59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5564" y="1417779"/>
            <a:ext cx="1657274" cy="16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9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4313340" y="1657682"/>
            <a:ext cx="2826081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8" name="Obraz 7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7B8A8CBB-54B9-4013-9A1C-05896337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80" y="4079077"/>
            <a:ext cx="1574800" cy="1574800"/>
          </a:xfrm>
          <a:prstGeom prst="rect">
            <a:avLst/>
          </a:prstGeom>
        </p:spPr>
      </p:pic>
      <p:sp>
        <p:nvSpPr>
          <p:cNvPr id="10" name="Strzałka w prawo 7">
            <a:extLst>
              <a:ext uri="{FF2B5EF4-FFF2-40B4-BE49-F238E27FC236}">
                <a16:creationId xmlns:a16="http://schemas.microsoft.com/office/drawing/2014/main" id="{407A4381-799F-48F9-8387-A634370188A4}"/>
              </a:ext>
            </a:extLst>
          </p:cNvPr>
          <p:cNvSpPr/>
          <p:nvPr/>
        </p:nvSpPr>
        <p:spPr>
          <a:xfrm rot="5400000">
            <a:off x="5369191" y="3537489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 w prawo 7">
            <a:extLst>
              <a:ext uri="{FF2B5EF4-FFF2-40B4-BE49-F238E27FC236}">
                <a16:creationId xmlns:a16="http://schemas.microsoft.com/office/drawing/2014/main" id="{78FAEFA1-51B5-4A64-8ED3-BD88233D3117}"/>
              </a:ext>
            </a:extLst>
          </p:cNvPr>
          <p:cNvSpPr/>
          <p:nvPr/>
        </p:nvSpPr>
        <p:spPr>
          <a:xfrm>
            <a:off x="7393030" y="210592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C30EA08-4C80-4100-A921-6857EAE59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2457" y="1583603"/>
            <a:ext cx="1657274" cy="1657274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3DAFBC3D-FC40-4F0A-831E-3D18B5B45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7405" y="1583603"/>
            <a:ext cx="1657274" cy="1657274"/>
          </a:xfrm>
          <a:prstGeom prst="rect">
            <a:avLst/>
          </a:prstGeom>
        </p:spPr>
      </p:pic>
      <p:pic>
        <p:nvPicPr>
          <p:cNvPr id="5" name="Grafika 4" descr="Koperta">
            <a:extLst>
              <a:ext uri="{FF2B5EF4-FFF2-40B4-BE49-F238E27FC236}">
                <a16:creationId xmlns:a16="http://schemas.microsoft.com/office/drawing/2014/main" id="{37AB34EF-7DB4-419C-B92D-62CDBDCC8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3894" y="3159924"/>
            <a:ext cx="914400" cy="914400"/>
          </a:xfrm>
          <a:prstGeom prst="rect">
            <a:avLst/>
          </a:prstGeom>
        </p:spPr>
      </p:pic>
      <p:pic>
        <p:nvPicPr>
          <p:cNvPr id="15" name="Grafika 14" descr="Koperta">
            <a:extLst>
              <a:ext uri="{FF2B5EF4-FFF2-40B4-BE49-F238E27FC236}">
                <a16:creationId xmlns:a16="http://schemas.microsoft.com/office/drawing/2014/main" id="{1C2D70BF-8411-4C47-B416-A369986CD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842" y="31599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9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Let’s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use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events</a:t>
            </a:r>
            <a:r>
              <a:rPr lang="pl-PL" sz="2800" dirty="0">
                <a:latin typeface="Arial Black" panose="020B0A04020102020204" pitchFamily="34" charset="0"/>
              </a:rPr>
              <a:t>!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6F898D8-CF7A-481A-B78B-67136B5F65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877575" y="2062347"/>
            <a:ext cx="3657078" cy="343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71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7674" y="2428606"/>
            <a:ext cx="3274471" cy="328673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No! </a:t>
            </a:r>
            <a:r>
              <a:rPr lang="pl-PL" sz="2800" dirty="0" err="1">
                <a:latin typeface="Arial Black" panose="020B0A04020102020204" pitchFamily="34" charset="0"/>
              </a:rPr>
              <a:t>Let’s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use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commands</a:t>
            </a:r>
            <a:r>
              <a:rPr lang="pl-PL" sz="2800" dirty="0">
                <a:latin typeface="Arial Black" panose="020B0A04020102020204" pitchFamily="34" charset="0"/>
              </a:rPr>
              <a:t>!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521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How </a:t>
            </a:r>
            <a:r>
              <a:rPr lang="pl-PL" sz="2800" dirty="0" err="1">
                <a:latin typeface="Arial Black" panose="020B0A04020102020204" pitchFamily="34" charset="0"/>
              </a:rPr>
              <a:t>does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app</a:t>
            </a:r>
            <a:r>
              <a:rPr lang="pl-PL" sz="2800" dirty="0">
                <a:latin typeface="Arial Black" panose="020B0A04020102020204" pitchFamily="34" charset="0"/>
              </a:rPr>
              <a:t> service </a:t>
            </a:r>
            <a:r>
              <a:rPr lang="pl-PL" sz="2800" dirty="0" err="1">
                <a:latin typeface="Arial Black" panose="020B0A04020102020204" pitchFamily="34" charset="0"/>
              </a:rPr>
              <a:t>know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what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message</a:t>
            </a:r>
            <a:r>
              <a:rPr lang="pl-PL" sz="2800" dirty="0">
                <a:latin typeface="Arial Black" panose="020B0A04020102020204" pitchFamily="34" charset="0"/>
              </a:rPr>
              <a:t> to </a:t>
            </a:r>
            <a:r>
              <a:rPr lang="pl-PL" sz="2800" dirty="0" err="1">
                <a:latin typeface="Arial Black" panose="020B0A04020102020204" pitchFamily="34" charset="0"/>
              </a:rPr>
              <a:t>send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E49EBE-93D4-4B17-92F5-EC7A755021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922" y="2209350"/>
            <a:ext cx="3006770" cy="342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29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 err="1">
                <a:latin typeface="Arial Black" panose="020B0A04020102020204" pitchFamily="34" charset="0"/>
              </a:rPr>
              <a:t>You</a:t>
            </a:r>
            <a:r>
              <a:rPr lang="pl-PL" sz="3600" dirty="0">
                <a:latin typeface="Arial Black" panose="020B0A04020102020204" pitchFamily="34" charset="0"/>
              </a:rPr>
              <a:t> </a:t>
            </a:r>
            <a:r>
              <a:rPr lang="pl-PL" sz="3600" dirty="0" err="1">
                <a:latin typeface="Arial Black" panose="020B0A04020102020204" pitchFamily="34" charset="0"/>
              </a:rPr>
              <a:t>ruined</a:t>
            </a:r>
            <a:r>
              <a:rPr lang="pl-PL" sz="3600" dirty="0">
                <a:latin typeface="Arial Black" panose="020B0A04020102020204" pitchFamily="34" charset="0"/>
              </a:rPr>
              <a:t> my </a:t>
            </a:r>
            <a:r>
              <a:rPr lang="pl-PL" sz="3600" dirty="0" err="1">
                <a:latin typeface="Arial Black" panose="020B0A04020102020204" pitchFamily="34" charset="0"/>
              </a:rPr>
              <a:t>encapsulation</a:t>
            </a:r>
            <a:r>
              <a:rPr lang="pl-PL" sz="3600" dirty="0">
                <a:latin typeface="Arial Black" panose="020B0A04020102020204" pitchFamily="34" charset="0"/>
              </a:rPr>
              <a:t>!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B35D6B1-1D6C-43E8-9A59-CDA03CCC02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693993" y="2439979"/>
            <a:ext cx="3835045" cy="32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8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-29516" y="3095738"/>
            <a:ext cx="4800404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43695" y="3095738"/>
            <a:ext cx="4800402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Web Server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2941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0450" y="3906914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0" name="Strzałka w prawo 7">
            <a:extLst>
              <a:ext uri="{FF2B5EF4-FFF2-40B4-BE49-F238E27FC236}">
                <a16:creationId xmlns:a16="http://schemas.microsoft.com/office/drawing/2014/main" id="{3462FFB1-F924-4431-9BB1-720471872B26}"/>
              </a:ext>
            </a:extLst>
          </p:cNvPr>
          <p:cNvSpPr/>
          <p:nvPr/>
        </p:nvSpPr>
        <p:spPr>
          <a:xfrm rot="10800000">
            <a:off x="3336792" y="4209092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1808E173-8A89-4C51-8B85-2EE823914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6245" y="3567940"/>
            <a:ext cx="1657274" cy="1657274"/>
          </a:xfrm>
          <a:prstGeom prst="rect">
            <a:avLst/>
          </a:prstGeom>
        </p:spPr>
      </p:pic>
      <p:sp>
        <p:nvSpPr>
          <p:cNvPr id="26" name="Strzałka w prawo 7">
            <a:extLst>
              <a:ext uri="{FF2B5EF4-FFF2-40B4-BE49-F238E27FC236}">
                <a16:creationId xmlns:a16="http://schemas.microsoft.com/office/drawing/2014/main" id="{149A67F4-24E9-4198-AC37-D31A7A66932B}"/>
              </a:ext>
            </a:extLst>
          </p:cNvPr>
          <p:cNvSpPr/>
          <p:nvPr/>
        </p:nvSpPr>
        <p:spPr>
          <a:xfrm rot="8391892">
            <a:off x="8007436" y="3787809"/>
            <a:ext cx="1192688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3ECB3764-FC9A-47DE-B1BD-E19D9174E5E6}"/>
              </a:ext>
            </a:extLst>
          </p:cNvPr>
          <p:cNvSpPr txBox="1"/>
          <p:nvPr/>
        </p:nvSpPr>
        <p:spPr>
          <a:xfrm>
            <a:off x="2933624" y="3518780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WebSockets</a:t>
            </a:r>
            <a:endParaRPr lang="pl-PL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59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Domain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Events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61D770E-A7F1-4DED-8C1F-52C16B8A88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7674" y="2428606"/>
            <a:ext cx="3274471" cy="32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80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692451" y="2349961"/>
            <a:ext cx="3827102" cy="3411233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b="1" dirty="0" err="1">
                <a:latin typeface="Arial Black" panose="020B0A04020102020204" pitchFamily="34" charset="0"/>
              </a:rPr>
              <a:t>Thanks</a:t>
            </a:r>
            <a:r>
              <a:rPr lang="pl-PL" sz="2800" b="1" dirty="0">
                <a:latin typeface="Arial Black" panose="020B0A04020102020204" pitchFamily="34" charset="0"/>
              </a:rPr>
              <a:t> </a:t>
            </a:r>
            <a:r>
              <a:rPr lang="pl-PL" sz="2800" b="1" dirty="0" err="1">
                <a:latin typeface="Arial Black" panose="020B0A04020102020204" pitchFamily="34" charset="0"/>
              </a:rPr>
              <a:t>Udi</a:t>
            </a:r>
            <a:r>
              <a:rPr lang="pl-PL" sz="2800" b="1" dirty="0">
                <a:latin typeface="Arial Black" panose="020B0A04020102020204" pitchFamily="34" charset="0"/>
              </a:rPr>
              <a:t>! </a:t>
            </a:r>
            <a:r>
              <a:rPr lang="pl-PL" sz="2800" b="1" dirty="0" err="1">
                <a:latin typeface="Arial Black" panose="020B0A04020102020204" pitchFamily="34" charset="0"/>
              </a:rPr>
              <a:t>That</a:t>
            </a:r>
            <a:r>
              <a:rPr lang="pl-PL" sz="2800" b="1" dirty="0">
                <a:latin typeface="Arial Black" panose="020B0A04020102020204" pitchFamily="34" charset="0"/>
              </a:rPr>
              <a:t> </a:t>
            </a:r>
            <a:r>
              <a:rPr lang="pl-PL" sz="2800" b="1" dirty="0" err="1">
                <a:latin typeface="Arial Black" panose="020B0A04020102020204" pitchFamily="34" charset="0"/>
              </a:rPr>
              <a:t>can</a:t>
            </a:r>
            <a:r>
              <a:rPr lang="pl-PL" sz="2800" b="1" dirty="0">
                <a:latin typeface="Arial Black" panose="020B0A04020102020204" pitchFamily="34" charset="0"/>
              </a:rPr>
              <a:t> </a:t>
            </a:r>
            <a:r>
              <a:rPr lang="pl-PL" sz="2800" b="1" dirty="0" err="1">
                <a:latin typeface="Arial Black" panose="020B0A04020102020204" pitchFamily="34" charset="0"/>
              </a:rPr>
              <a:t>work</a:t>
            </a:r>
            <a:r>
              <a:rPr lang="pl-PL" sz="2800" b="1" dirty="0">
                <a:latin typeface="Arial Black" panose="020B0A04020102020204" pitchFamily="34" charset="0"/>
              </a:rPr>
              <a:t> but I </a:t>
            </a:r>
            <a:r>
              <a:rPr lang="pl-PL" sz="2800" b="1" dirty="0" err="1">
                <a:latin typeface="Arial Black" panose="020B0A04020102020204" pitchFamily="34" charset="0"/>
              </a:rPr>
              <a:t>have</a:t>
            </a:r>
            <a:r>
              <a:rPr lang="pl-PL" sz="2800" b="1" dirty="0">
                <a:latin typeface="Arial Black" panose="020B0A04020102020204" pitchFamily="34" charset="0"/>
              </a:rPr>
              <a:t> a </a:t>
            </a:r>
            <a:r>
              <a:rPr lang="pl-PL" sz="2800" b="1" dirty="0" err="1">
                <a:latin typeface="Arial Black" panose="020B0A04020102020204" pitchFamily="34" charset="0"/>
              </a:rPr>
              <a:t>better</a:t>
            </a:r>
            <a:r>
              <a:rPr lang="pl-PL" sz="2800" b="1" dirty="0">
                <a:latin typeface="Arial Black" panose="020B0A04020102020204" pitchFamily="34" charset="0"/>
              </a:rPr>
              <a:t> idea!</a:t>
            </a:r>
            <a:endParaRPr lang="en-GB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116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827018" y="2321535"/>
            <a:ext cx="3543719" cy="3256476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b="1" dirty="0">
                <a:latin typeface="Arial Black" panose="020B0A04020102020204" pitchFamily="34" charset="0"/>
              </a:rPr>
              <a:t>…and </a:t>
            </a:r>
            <a:r>
              <a:rPr lang="pl-PL" sz="2800" b="1" dirty="0" err="1">
                <a:latin typeface="Arial Black" panose="020B0A04020102020204" pitchFamily="34" charset="0"/>
              </a:rPr>
              <a:t>another</a:t>
            </a:r>
            <a:r>
              <a:rPr lang="pl-PL" sz="2800" b="1" dirty="0">
                <a:latin typeface="Arial Black" panose="020B0A04020102020204" pitchFamily="34" charset="0"/>
              </a:rPr>
              <a:t> one! </a:t>
            </a:r>
            <a:r>
              <a:rPr lang="pl-PL" sz="2800" b="1" dirty="0" err="1">
                <a:latin typeface="Arial Black" panose="020B0A04020102020204" pitchFamily="34" charset="0"/>
              </a:rPr>
              <a:t>Thanks</a:t>
            </a:r>
            <a:r>
              <a:rPr lang="pl-PL" sz="2800" b="1" dirty="0">
                <a:latin typeface="Arial Black" panose="020B0A04020102020204" pitchFamily="34" charset="0"/>
              </a:rPr>
              <a:t> Pat!</a:t>
            </a:r>
            <a:endParaRPr lang="en-GB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624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What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happens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if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get</a:t>
            </a:r>
            <a:r>
              <a:rPr lang="pl-PL" sz="2800" dirty="0">
                <a:latin typeface="Arial Black" panose="020B0A04020102020204" pitchFamily="34" charset="0"/>
              </a:rPr>
              <a:t> a </a:t>
            </a:r>
            <a:r>
              <a:rPr lang="pl-PL" sz="2800" dirty="0" err="1">
                <a:latin typeface="Arial Black" panose="020B0A04020102020204" pitchFamily="34" charset="0"/>
              </a:rPr>
              <a:t>duplicate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message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88D73A7-C785-4FA0-BF9C-9B88D2ACD2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514316" y="2351376"/>
            <a:ext cx="397891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b="1" dirty="0" err="1">
                <a:latin typeface="Arial Black" panose="020B0A04020102020204" pitchFamily="34" charset="0"/>
              </a:rPr>
              <a:t>Outbox</a:t>
            </a:r>
            <a:r>
              <a:rPr lang="pl-PL" sz="4000" b="1" dirty="0">
                <a:latin typeface="Arial Black" panose="020B0A04020102020204" pitchFamily="34" charset="0"/>
              </a:rPr>
              <a:t>?</a:t>
            </a:r>
            <a:endParaRPr lang="en-GB" sz="3200" b="1" dirty="0">
              <a:latin typeface="Arial Black" panose="020B0A040201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66638A3-CB64-4755-8CE5-56310D9223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692451" y="2349961"/>
            <a:ext cx="3827102" cy="34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5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4313340" y="1657682"/>
            <a:ext cx="2826081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8" name="Obraz 7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7B8A8CBB-54B9-4013-9A1C-05896337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80" y="4079077"/>
            <a:ext cx="1574800" cy="1574800"/>
          </a:xfrm>
          <a:prstGeom prst="rect">
            <a:avLst/>
          </a:prstGeom>
        </p:spPr>
      </p:pic>
      <p:sp>
        <p:nvSpPr>
          <p:cNvPr id="10" name="Strzałka w prawo 7">
            <a:extLst>
              <a:ext uri="{FF2B5EF4-FFF2-40B4-BE49-F238E27FC236}">
                <a16:creationId xmlns:a16="http://schemas.microsoft.com/office/drawing/2014/main" id="{407A4381-799F-48F9-8387-A634370188A4}"/>
              </a:ext>
            </a:extLst>
          </p:cNvPr>
          <p:cNvSpPr/>
          <p:nvPr/>
        </p:nvSpPr>
        <p:spPr>
          <a:xfrm rot="5400000">
            <a:off x="5369191" y="3537489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 w prawo 7">
            <a:extLst>
              <a:ext uri="{FF2B5EF4-FFF2-40B4-BE49-F238E27FC236}">
                <a16:creationId xmlns:a16="http://schemas.microsoft.com/office/drawing/2014/main" id="{78FAEFA1-51B5-4A64-8ED3-BD88233D3117}"/>
              </a:ext>
            </a:extLst>
          </p:cNvPr>
          <p:cNvSpPr/>
          <p:nvPr/>
        </p:nvSpPr>
        <p:spPr>
          <a:xfrm>
            <a:off x="7393030" y="210592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3DAFBC3D-FC40-4F0A-831E-3D18B5B45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7405" y="1583603"/>
            <a:ext cx="1657274" cy="1657274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A28910D1-67B5-42C2-807B-E23FBF024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3030" y="1119612"/>
            <a:ext cx="762000" cy="838200"/>
          </a:xfrm>
          <a:prstGeom prst="rect">
            <a:avLst/>
          </a:prstGeom>
        </p:spPr>
      </p:pic>
      <p:sp>
        <p:nvSpPr>
          <p:cNvPr id="11" name="Strzałka w prawo 7">
            <a:extLst>
              <a:ext uri="{FF2B5EF4-FFF2-40B4-BE49-F238E27FC236}">
                <a16:creationId xmlns:a16="http://schemas.microsoft.com/office/drawing/2014/main" id="{D9A0F055-A077-4856-9A45-48DD6D71749C}"/>
              </a:ext>
            </a:extLst>
          </p:cNvPr>
          <p:cNvSpPr/>
          <p:nvPr/>
        </p:nvSpPr>
        <p:spPr>
          <a:xfrm>
            <a:off x="3288283" y="210592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a 14">
            <a:extLst>
              <a:ext uri="{FF2B5EF4-FFF2-40B4-BE49-F238E27FC236}">
                <a16:creationId xmlns:a16="http://schemas.microsoft.com/office/drawing/2014/main" id="{7F2598E9-39C5-4512-85CB-FFF2A453B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8283" y="1119612"/>
            <a:ext cx="76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90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4313340" y="1657682"/>
            <a:ext cx="2826081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Shipping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8" name="Obraz 7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7B8A8CBB-54B9-4013-9A1C-05896337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80" y="4079077"/>
            <a:ext cx="1574800" cy="1574800"/>
          </a:xfrm>
          <a:prstGeom prst="rect">
            <a:avLst/>
          </a:prstGeom>
        </p:spPr>
      </p:pic>
      <p:sp>
        <p:nvSpPr>
          <p:cNvPr id="10" name="Strzałka w prawo 7">
            <a:extLst>
              <a:ext uri="{FF2B5EF4-FFF2-40B4-BE49-F238E27FC236}">
                <a16:creationId xmlns:a16="http://schemas.microsoft.com/office/drawing/2014/main" id="{407A4381-799F-48F9-8387-A634370188A4}"/>
              </a:ext>
            </a:extLst>
          </p:cNvPr>
          <p:cNvSpPr/>
          <p:nvPr/>
        </p:nvSpPr>
        <p:spPr>
          <a:xfrm rot="5400000">
            <a:off x="5369191" y="3537489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 w prawo 7">
            <a:extLst>
              <a:ext uri="{FF2B5EF4-FFF2-40B4-BE49-F238E27FC236}">
                <a16:creationId xmlns:a16="http://schemas.microsoft.com/office/drawing/2014/main" id="{78FAEFA1-51B5-4A64-8ED3-BD88233D3117}"/>
              </a:ext>
            </a:extLst>
          </p:cNvPr>
          <p:cNvSpPr/>
          <p:nvPr/>
        </p:nvSpPr>
        <p:spPr>
          <a:xfrm>
            <a:off x="7393030" y="210592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3DAFBC3D-FC40-4F0A-831E-3D18B5B45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7405" y="1583603"/>
            <a:ext cx="1657274" cy="1657274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A28910D1-67B5-42C2-807B-E23FBF024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93030" y="1119612"/>
            <a:ext cx="762000" cy="838200"/>
          </a:xfrm>
          <a:prstGeom prst="rect">
            <a:avLst/>
          </a:prstGeom>
        </p:spPr>
      </p:pic>
      <p:sp>
        <p:nvSpPr>
          <p:cNvPr id="11" name="Strzałka w prawo 7">
            <a:extLst>
              <a:ext uri="{FF2B5EF4-FFF2-40B4-BE49-F238E27FC236}">
                <a16:creationId xmlns:a16="http://schemas.microsoft.com/office/drawing/2014/main" id="{D9A0F055-A077-4856-9A45-48DD6D71749C}"/>
              </a:ext>
            </a:extLst>
          </p:cNvPr>
          <p:cNvSpPr/>
          <p:nvPr/>
        </p:nvSpPr>
        <p:spPr>
          <a:xfrm>
            <a:off x="3288283" y="210592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a 14">
            <a:extLst>
              <a:ext uri="{FF2B5EF4-FFF2-40B4-BE49-F238E27FC236}">
                <a16:creationId xmlns:a16="http://schemas.microsoft.com/office/drawing/2014/main" id="{7F2598E9-39C5-4512-85CB-FFF2A453B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88283" y="1119612"/>
            <a:ext cx="76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55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6606447" y="1491858"/>
            <a:ext cx="2826081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latin typeface="Arial Black" panose="020B0A04020102020204" pitchFamily="34" charset="0"/>
              </a:rPr>
              <a:t>B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3" name="Obraz 2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A137946B-E78E-44BC-B144-3D24782BEE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09" y="3926700"/>
            <a:ext cx="1574800" cy="1574800"/>
          </a:xfrm>
          <a:prstGeom prst="rect">
            <a:avLst/>
          </a:prstGeom>
        </p:spPr>
      </p:pic>
      <p:sp>
        <p:nvSpPr>
          <p:cNvPr id="6" name="Strzałka w prawo 7">
            <a:extLst>
              <a:ext uri="{FF2B5EF4-FFF2-40B4-BE49-F238E27FC236}">
                <a16:creationId xmlns:a16="http://schemas.microsoft.com/office/drawing/2014/main" id="{59EC8F67-9C19-42B7-B35D-EB675350E7CD}"/>
              </a:ext>
            </a:extLst>
          </p:cNvPr>
          <p:cNvSpPr/>
          <p:nvPr/>
        </p:nvSpPr>
        <p:spPr>
          <a:xfrm rot="5400000">
            <a:off x="3613222" y="337166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ostokąt zaokrąglony 7">
            <a:extLst>
              <a:ext uri="{FF2B5EF4-FFF2-40B4-BE49-F238E27FC236}">
                <a16:creationId xmlns:a16="http://schemas.microsoft.com/office/drawing/2014/main" id="{9CC1D76F-6D1F-4A61-8A78-69F125DB899E}"/>
              </a:ext>
            </a:extLst>
          </p:cNvPr>
          <p:cNvSpPr/>
          <p:nvPr/>
        </p:nvSpPr>
        <p:spPr>
          <a:xfrm>
            <a:off x="2557369" y="1491858"/>
            <a:ext cx="2826081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latin typeface="Arial Black" panose="020B0A04020102020204" pitchFamily="34" charset="0"/>
              </a:rPr>
              <a:t>A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8" name="Obraz 7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7B8A8CBB-54B9-4013-9A1C-05896337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87" y="3913253"/>
            <a:ext cx="1574800" cy="1574800"/>
          </a:xfrm>
          <a:prstGeom prst="rect">
            <a:avLst/>
          </a:prstGeom>
        </p:spPr>
      </p:pic>
      <p:sp>
        <p:nvSpPr>
          <p:cNvPr id="10" name="Strzałka w prawo 7">
            <a:extLst>
              <a:ext uri="{FF2B5EF4-FFF2-40B4-BE49-F238E27FC236}">
                <a16:creationId xmlns:a16="http://schemas.microsoft.com/office/drawing/2014/main" id="{407A4381-799F-48F9-8387-A634370188A4}"/>
              </a:ext>
            </a:extLst>
          </p:cNvPr>
          <p:cNvSpPr/>
          <p:nvPr/>
        </p:nvSpPr>
        <p:spPr>
          <a:xfrm rot="5400000">
            <a:off x="7662298" y="337166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załka w prawo 7">
            <a:extLst>
              <a:ext uri="{FF2B5EF4-FFF2-40B4-BE49-F238E27FC236}">
                <a16:creationId xmlns:a16="http://schemas.microsoft.com/office/drawing/2014/main" id="{92FE6F72-D8F7-4BB1-9069-46971FC39800}"/>
              </a:ext>
            </a:extLst>
          </p:cNvPr>
          <p:cNvSpPr/>
          <p:nvPr/>
        </p:nvSpPr>
        <p:spPr>
          <a:xfrm>
            <a:off x="5637761" y="2011553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 w prawo 7">
            <a:extLst>
              <a:ext uri="{FF2B5EF4-FFF2-40B4-BE49-F238E27FC236}">
                <a16:creationId xmlns:a16="http://schemas.microsoft.com/office/drawing/2014/main" id="{DBA7EAB6-497B-4FDE-8C16-62402BB47B40}"/>
              </a:ext>
            </a:extLst>
          </p:cNvPr>
          <p:cNvSpPr/>
          <p:nvPr/>
        </p:nvSpPr>
        <p:spPr>
          <a:xfrm>
            <a:off x="1615935" y="1939549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 w prawo 7">
            <a:extLst>
              <a:ext uri="{FF2B5EF4-FFF2-40B4-BE49-F238E27FC236}">
                <a16:creationId xmlns:a16="http://schemas.microsoft.com/office/drawing/2014/main" id="{78FAEFA1-51B5-4A64-8ED3-BD88233D3117}"/>
              </a:ext>
            </a:extLst>
          </p:cNvPr>
          <p:cNvSpPr/>
          <p:nvPr/>
        </p:nvSpPr>
        <p:spPr>
          <a:xfrm>
            <a:off x="9686137" y="1940098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36DAF6D0-06BE-4E3A-A7BC-47FF21954CBB}"/>
              </a:ext>
            </a:extLst>
          </p:cNvPr>
          <p:cNvSpPr/>
          <p:nvPr/>
        </p:nvSpPr>
        <p:spPr>
          <a:xfrm>
            <a:off x="1615935" y="1940098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a 24">
            <a:extLst>
              <a:ext uri="{FF2B5EF4-FFF2-40B4-BE49-F238E27FC236}">
                <a16:creationId xmlns:a16="http://schemas.microsoft.com/office/drawing/2014/main" id="{DCC082A9-0CEB-44A6-8C42-B339782F6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20" y="5016071"/>
            <a:ext cx="762000" cy="838200"/>
          </a:xfrm>
          <a:prstGeom prst="rect">
            <a:avLst/>
          </a:prstGeom>
        </p:spPr>
      </p:pic>
      <p:pic>
        <p:nvPicPr>
          <p:cNvPr id="27" name="Grafika 26">
            <a:extLst>
              <a:ext uri="{FF2B5EF4-FFF2-40B4-BE49-F238E27FC236}">
                <a16:creationId xmlns:a16="http://schemas.microsoft.com/office/drawing/2014/main" id="{8992E8C3-103D-4577-9508-A61D8E1FC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2122" y="927924"/>
            <a:ext cx="762000" cy="838200"/>
          </a:xfrm>
          <a:prstGeom prst="rect">
            <a:avLst/>
          </a:prstGeom>
        </p:spPr>
      </p:pic>
      <p:pic>
        <p:nvPicPr>
          <p:cNvPr id="28" name="Grafika 27">
            <a:extLst>
              <a:ext uri="{FF2B5EF4-FFF2-40B4-BE49-F238E27FC236}">
                <a16:creationId xmlns:a16="http://schemas.microsoft.com/office/drawing/2014/main" id="{B746E38E-8692-4E9F-BEB4-9353E3827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5554" y="927924"/>
            <a:ext cx="76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1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40" y="2360851"/>
            <a:ext cx="4461987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can’t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distinguish</a:t>
            </a:r>
            <a:r>
              <a:rPr lang="pl-PL" sz="2800" dirty="0">
                <a:latin typeface="Arial Black" panose="020B0A04020102020204" pitchFamily="34" charset="0"/>
              </a:rPr>
              <a:t> a </a:t>
            </a:r>
            <a:r>
              <a:rPr lang="pl-PL" sz="2800" dirty="0" err="1">
                <a:latin typeface="Arial Black" panose="020B0A04020102020204" pitchFamily="34" charset="0"/>
              </a:rPr>
              <a:t>duplicate</a:t>
            </a:r>
            <a:r>
              <a:rPr lang="pl-PL" sz="2800" dirty="0">
                <a:latin typeface="Arial Black" panose="020B0A04020102020204" pitchFamily="34" charset="0"/>
              </a:rPr>
              <a:t> from a </a:t>
            </a:r>
            <a:r>
              <a:rPr lang="pl-PL" sz="2800" dirty="0" err="1">
                <a:latin typeface="Arial Black" panose="020B0A04020102020204" pitchFamily="34" charset="0"/>
              </a:rPr>
              <a:t>retry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after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failed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publish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411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Layered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architectures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quickly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get</a:t>
            </a:r>
            <a:r>
              <a:rPr lang="pl-PL" sz="2800" dirty="0">
                <a:latin typeface="Arial Black" panose="020B0A04020102020204" pitchFamily="34" charset="0"/>
              </a:rPr>
              <a:t> messy,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know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E2448-1BA2-4FF1-8859-DD8851106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514316" y="2351376"/>
            <a:ext cx="397891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40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698394" y="2367828"/>
            <a:ext cx="3344583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43695" y="3095738"/>
            <a:ext cx="4800402" cy="14143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Web Server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294112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0450" y="3906914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6792" y="4209092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7EBD71AB-9CB1-4DD2-9D48-ED5D81976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6245" y="3567940"/>
            <a:ext cx="1657274" cy="1657274"/>
          </a:xfrm>
          <a:prstGeom prst="rect">
            <a:avLst/>
          </a:prstGeom>
        </p:spPr>
      </p:pic>
      <p:sp>
        <p:nvSpPr>
          <p:cNvPr id="17" name="Strzałka w prawo 7">
            <a:extLst>
              <a:ext uri="{FF2B5EF4-FFF2-40B4-BE49-F238E27FC236}">
                <a16:creationId xmlns:a16="http://schemas.microsoft.com/office/drawing/2014/main" id="{CC729D49-3F7A-4C30-B731-7BC9DF038720}"/>
              </a:ext>
            </a:extLst>
          </p:cNvPr>
          <p:cNvSpPr/>
          <p:nvPr/>
        </p:nvSpPr>
        <p:spPr>
          <a:xfrm rot="8391892">
            <a:off x="8007436" y="3787809"/>
            <a:ext cx="1192688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DFD57625-200A-4A45-99EC-55665C4C8E68}"/>
              </a:ext>
            </a:extLst>
          </p:cNvPr>
          <p:cNvSpPr txBox="1"/>
          <p:nvPr/>
        </p:nvSpPr>
        <p:spPr>
          <a:xfrm>
            <a:off x="2933624" y="3518780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WebSockets</a:t>
            </a:r>
            <a:endParaRPr lang="pl-PL" sz="2800" b="1" dirty="0">
              <a:solidFill>
                <a:schemeClr val="bg1"/>
              </a:solidFill>
            </a:endParaRPr>
          </a:p>
        </p:txBody>
      </p:sp>
      <p:pic>
        <p:nvPicPr>
          <p:cNvPr id="4" name="Grafika 3" descr="Lista kontrolna (od prawej do lewej)">
            <a:extLst>
              <a:ext uri="{FF2B5EF4-FFF2-40B4-BE49-F238E27FC236}">
                <a16:creationId xmlns:a16="http://schemas.microsoft.com/office/drawing/2014/main" id="{C924D456-28C0-411C-AD64-244A367A8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7031" y="3251367"/>
            <a:ext cx="1439873" cy="1439873"/>
          </a:xfrm>
          <a:prstGeom prst="rect">
            <a:avLst/>
          </a:prstGeom>
        </p:spPr>
      </p:pic>
      <p:pic>
        <p:nvPicPr>
          <p:cNvPr id="23" name="Obraz 22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262C9CC-4CEB-4546-ADE5-AB4D487F0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05" y="5193139"/>
            <a:ext cx="929927" cy="9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73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7575" y="2297590"/>
            <a:ext cx="3158967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See</a:t>
            </a:r>
            <a:r>
              <a:rPr lang="pl-PL" sz="2800" dirty="0">
                <a:latin typeface="Arial Black" panose="020B0A04020102020204" pitchFamily="34" charset="0"/>
              </a:rPr>
              <a:t>? </a:t>
            </a:r>
            <a:r>
              <a:rPr lang="pl-PL" sz="2800" dirty="0" err="1">
                <a:latin typeface="Arial Black" panose="020B0A04020102020204" pitchFamily="34" charset="0"/>
              </a:rPr>
              <a:t>Told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it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can</a:t>
            </a:r>
            <a:r>
              <a:rPr lang="pl-PL" sz="2800" dirty="0">
                <a:latin typeface="Arial Black" panose="020B0A04020102020204" pitchFamily="34" charset="0"/>
              </a:rPr>
              <a:t> be </a:t>
            </a:r>
            <a:r>
              <a:rPr lang="pl-PL" sz="2800" dirty="0" err="1">
                <a:latin typeface="Arial Black" panose="020B0A04020102020204" pitchFamily="34" charset="0"/>
              </a:rPr>
              <a:t>simpler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than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your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Outbox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6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Good for </a:t>
            </a:r>
            <a:r>
              <a:rPr lang="pl-PL" sz="2800" dirty="0" err="1">
                <a:latin typeface="Arial Black" panose="020B0A04020102020204" pitchFamily="34" charset="0"/>
              </a:rPr>
              <a:t>you</a:t>
            </a:r>
            <a:r>
              <a:rPr lang="pl-PL" sz="2800" dirty="0">
                <a:latin typeface="Arial Black" panose="020B0A04020102020204" pitchFamily="34" charset="0"/>
              </a:rPr>
              <a:t>, but my </a:t>
            </a:r>
            <a:r>
              <a:rPr lang="pl-PL" sz="2800" dirty="0" err="1">
                <a:latin typeface="Arial Black" panose="020B0A04020102020204" pitchFamily="34" charset="0"/>
              </a:rPr>
              <a:t>database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has</a:t>
            </a:r>
            <a:r>
              <a:rPr lang="pl-PL" sz="2800" dirty="0">
                <a:latin typeface="Arial Black" panose="020B0A04020102020204" pitchFamily="34" charset="0"/>
              </a:rPr>
              <a:t> no </a:t>
            </a:r>
            <a:r>
              <a:rPr lang="pl-PL" sz="2800" dirty="0" err="1">
                <a:latin typeface="Arial Black" panose="020B0A04020102020204" pitchFamily="34" charset="0"/>
              </a:rPr>
              <a:t>transactions</a:t>
            </a:r>
            <a:r>
              <a:rPr lang="pl-PL" sz="2800" dirty="0">
                <a:latin typeface="Arial Black" panose="020B0A04020102020204" pitchFamily="34" charset="0"/>
              </a:rPr>
              <a:t>!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315204B-ECD9-493A-A4EF-26CB99CC4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877575" y="2062347"/>
            <a:ext cx="3657078" cy="343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77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Well</a:t>
            </a:r>
            <a:r>
              <a:rPr lang="pl-PL" sz="2800" dirty="0">
                <a:latin typeface="Arial Black" panose="020B0A04020102020204" pitchFamily="34" charset="0"/>
              </a:rPr>
              <a:t>, </a:t>
            </a:r>
            <a:r>
              <a:rPr lang="pl-PL" sz="2800" dirty="0" err="1">
                <a:latin typeface="Arial Black" panose="020B0A04020102020204" pitchFamily="34" charset="0"/>
              </a:rPr>
              <a:t>it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actually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does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have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i="1" dirty="0" err="1">
                <a:latin typeface="Arial Black" panose="020B0A04020102020204" pitchFamily="34" charset="0"/>
              </a:rPr>
              <a:t>some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transactions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315204B-ECD9-493A-A4EF-26CB99CC4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877575" y="2062347"/>
            <a:ext cx="3657078" cy="343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38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7674" y="2428606"/>
            <a:ext cx="3274471" cy="328673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1657347" y="705253"/>
            <a:ext cx="4693381" cy="2457956"/>
          </a:xfrm>
          <a:prstGeom prst="wedgeRoundRectCallout">
            <a:avLst>
              <a:gd name="adj1" fmla="val 55860"/>
              <a:gd name="adj2" fmla="val 7346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We </a:t>
            </a:r>
            <a:r>
              <a:rPr lang="pl-PL" sz="2800" dirty="0" err="1">
                <a:latin typeface="Arial Black" panose="020B0A04020102020204" pitchFamily="34" charset="0"/>
              </a:rPr>
              <a:t>need</a:t>
            </a:r>
            <a:r>
              <a:rPr lang="pl-PL" sz="2800" dirty="0">
                <a:latin typeface="Arial Black" panose="020B0A04020102020204" pitchFamily="34" charset="0"/>
              </a:rPr>
              <a:t> to </a:t>
            </a:r>
            <a:r>
              <a:rPr lang="pl-PL" sz="2800" dirty="0" err="1">
                <a:latin typeface="Arial Black" panose="020B0A04020102020204" pitchFamily="34" charset="0"/>
              </a:rPr>
              <a:t>launch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new</a:t>
            </a:r>
            <a:r>
              <a:rPr lang="pl-PL" sz="2800" dirty="0">
                <a:latin typeface="Arial Black" panose="020B0A04020102020204" pitchFamily="34" charset="0"/>
              </a:rPr>
              <a:t> products to </a:t>
            </a:r>
            <a:r>
              <a:rPr lang="pl-PL" sz="2800" dirty="0" err="1">
                <a:latin typeface="Arial Black" panose="020B0A04020102020204" pitchFamily="34" charset="0"/>
              </a:rPr>
              <a:t>keep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up</a:t>
            </a:r>
            <a:r>
              <a:rPr lang="pl-PL" sz="2800" dirty="0">
                <a:latin typeface="Arial Black" panose="020B0A04020102020204" pitchFamily="34" charset="0"/>
              </a:rPr>
              <a:t> with the </a:t>
            </a:r>
            <a:r>
              <a:rPr lang="pl-PL" sz="2800" dirty="0" err="1">
                <a:latin typeface="Arial Black" panose="020B0A04020102020204" pitchFamily="34" charset="0"/>
              </a:rPr>
              <a:t>competition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83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329" y="2360851"/>
            <a:ext cx="3270408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b="1" dirty="0" err="1">
                <a:latin typeface="Arial Black" panose="020B0A04020102020204" pitchFamily="34" charset="0"/>
              </a:rPr>
              <a:t>You</a:t>
            </a:r>
            <a:r>
              <a:rPr lang="pl-PL" sz="2800" b="1" dirty="0">
                <a:latin typeface="Arial Black" panose="020B0A04020102020204" pitchFamily="34" charset="0"/>
              </a:rPr>
              <a:t> </a:t>
            </a:r>
            <a:r>
              <a:rPr lang="pl-PL" sz="2800" b="1" dirty="0" err="1">
                <a:latin typeface="Arial Black" panose="020B0A04020102020204" pitchFamily="34" charset="0"/>
              </a:rPr>
              <a:t>need</a:t>
            </a:r>
            <a:r>
              <a:rPr lang="pl-PL" sz="2800" b="1" dirty="0">
                <a:latin typeface="Arial Black" panose="020B0A04020102020204" pitchFamily="34" charset="0"/>
              </a:rPr>
              <a:t> to </a:t>
            </a:r>
            <a:r>
              <a:rPr lang="pl-PL" sz="2800" b="1" dirty="0" err="1">
                <a:latin typeface="Arial Black" panose="020B0A04020102020204" pitchFamily="34" charset="0"/>
              </a:rPr>
              <a:t>make</a:t>
            </a:r>
            <a:r>
              <a:rPr lang="pl-PL" sz="2800" b="1">
                <a:latin typeface="Arial Black" panose="020B0A04020102020204" pitchFamily="34" charset="0"/>
              </a:rPr>
              <a:t> ALL </a:t>
            </a:r>
            <a:r>
              <a:rPr lang="pl-PL" sz="2800" b="1" dirty="0" err="1">
                <a:latin typeface="Arial Black" panose="020B0A04020102020204" pitchFamily="34" charset="0"/>
              </a:rPr>
              <a:t>side</a:t>
            </a:r>
            <a:r>
              <a:rPr lang="pl-PL" sz="2800" b="1" dirty="0">
                <a:latin typeface="Arial Black" panose="020B0A04020102020204" pitchFamily="34" charset="0"/>
              </a:rPr>
              <a:t> </a:t>
            </a:r>
            <a:r>
              <a:rPr lang="pl-PL" sz="2800" b="1" dirty="0" err="1">
                <a:latin typeface="Arial Black" panose="020B0A04020102020204" pitchFamily="34" charset="0"/>
              </a:rPr>
              <a:t>effects</a:t>
            </a:r>
            <a:r>
              <a:rPr lang="pl-PL" sz="2800" b="1" dirty="0">
                <a:latin typeface="Arial Black" panose="020B0A04020102020204" pitchFamily="34" charset="0"/>
              </a:rPr>
              <a:t> </a:t>
            </a:r>
            <a:r>
              <a:rPr lang="pl-PL" sz="2800" b="1" dirty="0" err="1">
                <a:latin typeface="Arial Black" panose="020B0A04020102020204" pitchFamily="34" charset="0"/>
              </a:rPr>
              <a:t>idempotent</a:t>
            </a:r>
            <a:r>
              <a:rPr lang="pl-PL" sz="2800" b="1" dirty="0">
                <a:latin typeface="Arial Black" panose="020B0A04020102020204" pitchFamily="34" charset="0"/>
              </a:rPr>
              <a:t>, not </a:t>
            </a:r>
            <a:r>
              <a:rPr lang="pl-PL" sz="2800" b="1" dirty="0" err="1">
                <a:latin typeface="Arial Black" panose="020B0A04020102020204" pitchFamily="34" charset="0"/>
              </a:rPr>
              <a:t>only</a:t>
            </a:r>
            <a:r>
              <a:rPr lang="pl-PL" sz="2800" b="1" dirty="0">
                <a:latin typeface="Arial Black" panose="020B0A04020102020204" pitchFamily="34" charset="0"/>
              </a:rPr>
              <a:t> the </a:t>
            </a:r>
            <a:r>
              <a:rPr lang="pl-PL" sz="2800" b="1" dirty="0" err="1">
                <a:latin typeface="Arial Black" panose="020B0A04020102020204" pitchFamily="34" charset="0"/>
              </a:rPr>
              <a:t>state</a:t>
            </a:r>
            <a:r>
              <a:rPr lang="pl-PL" sz="2800" b="1" dirty="0">
                <a:latin typeface="Arial Black" panose="020B0A04020102020204" pitchFamily="34" charset="0"/>
              </a:rPr>
              <a:t> </a:t>
            </a:r>
            <a:r>
              <a:rPr lang="pl-PL" sz="2800" b="1" dirty="0" err="1">
                <a:latin typeface="Arial Black" panose="020B0A04020102020204" pitchFamily="34" charset="0"/>
              </a:rPr>
              <a:t>change</a:t>
            </a:r>
            <a:endParaRPr lang="en-GB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545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D46EF0F3-AA3D-4C9E-A3B9-9C197AD20957}"/>
              </a:ext>
            </a:extLst>
          </p:cNvPr>
          <p:cNvSpPr/>
          <p:nvPr/>
        </p:nvSpPr>
        <p:spPr>
          <a:xfrm>
            <a:off x="3902911" y="3846556"/>
            <a:ext cx="2826081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latin typeface="Arial Black" panose="020B0A04020102020204" pitchFamily="34" charset="0"/>
              </a:rPr>
              <a:t>Saga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7" name="Prostokąt zaokrąglony 7">
            <a:extLst>
              <a:ext uri="{FF2B5EF4-FFF2-40B4-BE49-F238E27FC236}">
                <a16:creationId xmlns:a16="http://schemas.microsoft.com/office/drawing/2014/main" id="{9CC1D76F-6D1F-4A61-8A78-69F125DB899E}"/>
              </a:ext>
            </a:extLst>
          </p:cNvPr>
          <p:cNvSpPr/>
          <p:nvPr/>
        </p:nvSpPr>
        <p:spPr>
          <a:xfrm>
            <a:off x="3902911" y="1596090"/>
            <a:ext cx="2826081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err="1">
                <a:latin typeface="Arial Black" panose="020B0A04020102020204" pitchFamily="34" charset="0"/>
              </a:rPr>
              <a:t>Aggregate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1" name="Strzałka w prawo 7">
            <a:extLst>
              <a:ext uri="{FF2B5EF4-FFF2-40B4-BE49-F238E27FC236}">
                <a16:creationId xmlns:a16="http://schemas.microsoft.com/office/drawing/2014/main" id="{92FE6F72-D8F7-4BB1-9069-46971FC39800}"/>
              </a:ext>
            </a:extLst>
          </p:cNvPr>
          <p:cNvSpPr/>
          <p:nvPr/>
        </p:nvSpPr>
        <p:spPr>
          <a:xfrm>
            <a:off x="6983303" y="211578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 w prawo 7">
            <a:extLst>
              <a:ext uri="{FF2B5EF4-FFF2-40B4-BE49-F238E27FC236}">
                <a16:creationId xmlns:a16="http://schemas.microsoft.com/office/drawing/2014/main" id="{DBA7EAB6-497B-4FDE-8C16-62402BB47B40}"/>
              </a:ext>
            </a:extLst>
          </p:cNvPr>
          <p:cNvSpPr/>
          <p:nvPr/>
        </p:nvSpPr>
        <p:spPr>
          <a:xfrm>
            <a:off x="2961477" y="204378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36DAF6D0-06BE-4E3A-A7BC-47FF21954CBB}"/>
              </a:ext>
            </a:extLst>
          </p:cNvPr>
          <p:cNvSpPr/>
          <p:nvPr/>
        </p:nvSpPr>
        <p:spPr>
          <a:xfrm>
            <a:off x="2961477" y="2044330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a 24">
            <a:extLst>
              <a:ext uri="{FF2B5EF4-FFF2-40B4-BE49-F238E27FC236}">
                <a16:creationId xmlns:a16="http://schemas.microsoft.com/office/drawing/2014/main" id="{DCC082A9-0CEB-44A6-8C42-B339782F6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989" y="1812166"/>
            <a:ext cx="762000" cy="838200"/>
          </a:xfrm>
          <a:prstGeom prst="rect">
            <a:avLst/>
          </a:prstGeom>
        </p:spPr>
      </p:pic>
      <p:pic>
        <p:nvPicPr>
          <p:cNvPr id="27" name="Grafika 26">
            <a:extLst>
              <a:ext uri="{FF2B5EF4-FFF2-40B4-BE49-F238E27FC236}">
                <a16:creationId xmlns:a16="http://schemas.microsoft.com/office/drawing/2014/main" id="{8992E8C3-103D-4577-9508-A61D8E1FC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2418" y="1812166"/>
            <a:ext cx="762000" cy="838200"/>
          </a:xfrm>
          <a:prstGeom prst="rect">
            <a:avLst/>
          </a:prstGeom>
        </p:spPr>
      </p:pic>
      <p:pic>
        <p:nvPicPr>
          <p:cNvPr id="28" name="Grafika 27">
            <a:extLst>
              <a:ext uri="{FF2B5EF4-FFF2-40B4-BE49-F238E27FC236}">
                <a16:creationId xmlns:a16="http://schemas.microsoft.com/office/drawing/2014/main" id="{B746E38E-8692-4E9F-BEB4-9353E3827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1989" y="4134636"/>
            <a:ext cx="762000" cy="838200"/>
          </a:xfrm>
          <a:prstGeom prst="rect">
            <a:avLst/>
          </a:prstGeom>
        </p:spPr>
      </p:pic>
      <p:sp>
        <p:nvSpPr>
          <p:cNvPr id="15" name="Strzałka w prawo 7">
            <a:extLst>
              <a:ext uri="{FF2B5EF4-FFF2-40B4-BE49-F238E27FC236}">
                <a16:creationId xmlns:a16="http://schemas.microsoft.com/office/drawing/2014/main" id="{EE40FB0C-48E1-4DD6-8510-DAEE081498BB}"/>
              </a:ext>
            </a:extLst>
          </p:cNvPr>
          <p:cNvSpPr/>
          <p:nvPr/>
        </p:nvSpPr>
        <p:spPr>
          <a:xfrm>
            <a:off x="6983303" y="4300705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rzałka w prawo 7">
            <a:extLst>
              <a:ext uri="{FF2B5EF4-FFF2-40B4-BE49-F238E27FC236}">
                <a16:creationId xmlns:a16="http://schemas.microsoft.com/office/drawing/2014/main" id="{18DD93EE-BD49-4EA5-A8AE-43BBBD9C0A17}"/>
              </a:ext>
            </a:extLst>
          </p:cNvPr>
          <p:cNvSpPr/>
          <p:nvPr/>
        </p:nvSpPr>
        <p:spPr>
          <a:xfrm>
            <a:off x="2961477" y="436625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15679EA4-7A3F-488F-B31E-332D8AE4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2418" y="4134636"/>
            <a:ext cx="76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0C59E73-1B2C-4C7A-8E96-3D4D5D37DECC}"/>
              </a:ext>
            </a:extLst>
          </p:cNvPr>
          <p:cNvSpPr/>
          <p:nvPr/>
        </p:nvSpPr>
        <p:spPr>
          <a:xfrm>
            <a:off x="2057401" y="966788"/>
            <a:ext cx="1757363" cy="479583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Input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3B5757D-4C43-4152-98B1-CD5218E9D132}"/>
              </a:ext>
            </a:extLst>
          </p:cNvPr>
          <p:cNvSpPr/>
          <p:nvPr/>
        </p:nvSpPr>
        <p:spPr>
          <a:xfrm>
            <a:off x="4533900" y="966788"/>
            <a:ext cx="2609849" cy="479583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Core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BC6DE45-3858-4B67-AB2E-5EC951A213F9}"/>
              </a:ext>
            </a:extLst>
          </p:cNvPr>
          <p:cNvSpPr/>
          <p:nvPr/>
        </p:nvSpPr>
        <p:spPr>
          <a:xfrm>
            <a:off x="7862885" y="966788"/>
            <a:ext cx="1757363" cy="479583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Grafika 4" descr="Pudełko">
            <a:extLst>
              <a:ext uri="{FF2B5EF4-FFF2-40B4-BE49-F238E27FC236}">
                <a16:creationId xmlns:a16="http://schemas.microsoft.com/office/drawing/2014/main" id="{75996EAD-C8C3-4AC9-9C22-E1B0AB6C5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4691" y="1950532"/>
            <a:ext cx="1003551" cy="1003551"/>
          </a:xfrm>
          <a:prstGeom prst="rect">
            <a:avLst/>
          </a:prstGeom>
        </p:spPr>
      </p:pic>
      <p:pic>
        <p:nvPicPr>
          <p:cNvPr id="6" name="Grafika 5" descr="Kontrakt (od prawej do lewej)">
            <a:extLst>
              <a:ext uri="{FF2B5EF4-FFF2-40B4-BE49-F238E27FC236}">
                <a16:creationId xmlns:a16="http://schemas.microsoft.com/office/drawing/2014/main" id="{DFA5E514-5790-4980-85A0-70957C6CF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568" y="2777089"/>
            <a:ext cx="1345904" cy="1345904"/>
          </a:xfrm>
          <a:prstGeom prst="rect">
            <a:avLst/>
          </a:prstGeom>
        </p:spPr>
      </p:pic>
      <p:pic>
        <p:nvPicPr>
          <p:cNvPr id="7" name="Grafika 6" descr="Pojedyncze koło zębate">
            <a:extLst>
              <a:ext uri="{FF2B5EF4-FFF2-40B4-BE49-F238E27FC236}">
                <a16:creationId xmlns:a16="http://schemas.microsoft.com/office/drawing/2014/main" id="{AEFF742E-B474-405F-884D-B1793C133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8882" y="2077783"/>
            <a:ext cx="914400" cy="914400"/>
          </a:xfrm>
          <a:prstGeom prst="rect">
            <a:avLst/>
          </a:prstGeom>
        </p:spPr>
      </p:pic>
      <p:pic>
        <p:nvPicPr>
          <p:cNvPr id="8" name="Grafika 7" descr="Pojedyncze koło zębate">
            <a:extLst>
              <a:ext uri="{FF2B5EF4-FFF2-40B4-BE49-F238E27FC236}">
                <a16:creationId xmlns:a16="http://schemas.microsoft.com/office/drawing/2014/main" id="{890AB9E1-2312-49F7-8E97-17CEC9C58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4366" y="2039683"/>
            <a:ext cx="914400" cy="914400"/>
          </a:xfrm>
          <a:prstGeom prst="rect">
            <a:avLst/>
          </a:prstGeom>
        </p:spPr>
      </p:pic>
      <p:pic>
        <p:nvPicPr>
          <p:cNvPr id="9" name="Grafika 8" descr="Pojedyncze koło zębate">
            <a:extLst>
              <a:ext uri="{FF2B5EF4-FFF2-40B4-BE49-F238E27FC236}">
                <a16:creationId xmlns:a16="http://schemas.microsoft.com/office/drawing/2014/main" id="{D9464B03-2934-4064-ADF8-4306DDF81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4366" y="4026978"/>
            <a:ext cx="914400" cy="914400"/>
          </a:xfrm>
          <a:prstGeom prst="rect">
            <a:avLst/>
          </a:prstGeom>
        </p:spPr>
      </p:pic>
      <p:pic>
        <p:nvPicPr>
          <p:cNvPr id="10" name="Grafika 9" descr="Pojedyncze koło zębate">
            <a:extLst>
              <a:ext uri="{FF2B5EF4-FFF2-40B4-BE49-F238E27FC236}">
                <a16:creationId xmlns:a16="http://schemas.microsoft.com/office/drawing/2014/main" id="{5AFC8A0F-14AB-4EC5-877D-6753DC0F0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8882" y="4056886"/>
            <a:ext cx="914400" cy="914400"/>
          </a:xfrm>
          <a:prstGeom prst="rect">
            <a:avLst/>
          </a:prstGeom>
        </p:spPr>
      </p:pic>
      <p:sp>
        <p:nvSpPr>
          <p:cNvPr id="11" name="Strzałka: w prawo 10">
            <a:extLst>
              <a:ext uri="{FF2B5EF4-FFF2-40B4-BE49-F238E27FC236}">
                <a16:creationId xmlns:a16="http://schemas.microsoft.com/office/drawing/2014/main" id="{58572CAB-B78E-4C85-8534-C756842DA603}"/>
              </a:ext>
            </a:extLst>
          </p:cNvPr>
          <p:cNvSpPr/>
          <p:nvPr/>
        </p:nvSpPr>
        <p:spPr>
          <a:xfrm>
            <a:off x="3414714" y="2296858"/>
            <a:ext cx="1481136" cy="400050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: w prawo 11">
            <a:extLst>
              <a:ext uri="{FF2B5EF4-FFF2-40B4-BE49-F238E27FC236}">
                <a16:creationId xmlns:a16="http://schemas.microsoft.com/office/drawing/2014/main" id="{9D2C55D3-B2E4-4F01-9763-7B87D153A1F1}"/>
              </a:ext>
            </a:extLst>
          </p:cNvPr>
          <p:cNvSpPr/>
          <p:nvPr/>
        </p:nvSpPr>
        <p:spPr>
          <a:xfrm rot="5400000">
            <a:off x="4787219" y="3299223"/>
            <a:ext cx="1055461" cy="40005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załka: w prawo 12">
            <a:extLst>
              <a:ext uri="{FF2B5EF4-FFF2-40B4-BE49-F238E27FC236}">
                <a16:creationId xmlns:a16="http://schemas.microsoft.com/office/drawing/2014/main" id="{B3B30334-7D12-4F41-9570-12D779C9656C}"/>
              </a:ext>
            </a:extLst>
          </p:cNvPr>
          <p:cNvSpPr/>
          <p:nvPr/>
        </p:nvSpPr>
        <p:spPr>
          <a:xfrm rot="2088048">
            <a:off x="5723192" y="2724842"/>
            <a:ext cx="466707" cy="40005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załka: w prawo 13">
            <a:extLst>
              <a:ext uri="{FF2B5EF4-FFF2-40B4-BE49-F238E27FC236}">
                <a16:creationId xmlns:a16="http://schemas.microsoft.com/office/drawing/2014/main" id="{FAA1A08B-EABA-40B8-9FF6-0EFE5B560BEB}"/>
              </a:ext>
            </a:extLst>
          </p:cNvPr>
          <p:cNvSpPr/>
          <p:nvPr/>
        </p:nvSpPr>
        <p:spPr>
          <a:xfrm>
            <a:off x="3414714" y="4284153"/>
            <a:ext cx="1481136" cy="400050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: w prawo 14">
            <a:extLst>
              <a:ext uri="{FF2B5EF4-FFF2-40B4-BE49-F238E27FC236}">
                <a16:creationId xmlns:a16="http://schemas.microsoft.com/office/drawing/2014/main" id="{9942800F-9FE1-4D3A-8281-70ABA6F625E4}"/>
              </a:ext>
            </a:extLst>
          </p:cNvPr>
          <p:cNvSpPr/>
          <p:nvPr/>
        </p:nvSpPr>
        <p:spPr>
          <a:xfrm>
            <a:off x="5762624" y="4284153"/>
            <a:ext cx="2521742" cy="400050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: w prawo 15">
            <a:extLst>
              <a:ext uri="{FF2B5EF4-FFF2-40B4-BE49-F238E27FC236}">
                <a16:creationId xmlns:a16="http://schemas.microsoft.com/office/drawing/2014/main" id="{55B13507-EA61-4B8D-A44E-50FBCF279B63}"/>
              </a:ext>
            </a:extLst>
          </p:cNvPr>
          <p:cNvSpPr/>
          <p:nvPr/>
        </p:nvSpPr>
        <p:spPr>
          <a:xfrm rot="18844160" flipH="1">
            <a:off x="5572205" y="3765143"/>
            <a:ext cx="468446" cy="40005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fika 16" descr="Baza danych">
            <a:extLst>
              <a:ext uri="{FF2B5EF4-FFF2-40B4-BE49-F238E27FC236}">
                <a16:creationId xmlns:a16="http://schemas.microsoft.com/office/drawing/2014/main" id="{3E9F8EB0-4ABE-438A-9A19-92CE7E9B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9266" y="3997639"/>
            <a:ext cx="914400" cy="914400"/>
          </a:xfrm>
          <a:prstGeom prst="rect">
            <a:avLst/>
          </a:prstGeom>
        </p:spPr>
      </p:pic>
      <p:pic>
        <p:nvPicPr>
          <p:cNvPr id="18" name="Grafika 17" descr="Diagram decyzji">
            <a:extLst>
              <a:ext uri="{FF2B5EF4-FFF2-40B4-BE49-F238E27FC236}">
                <a16:creationId xmlns:a16="http://schemas.microsoft.com/office/drawing/2014/main" id="{5F20F40D-A3BC-46D6-BF2B-2D8B3DCDF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7750" y="1995107"/>
            <a:ext cx="914400" cy="914400"/>
          </a:xfrm>
          <a:prstGeom prst="rect">
            <a:avLst/>
          </a:prstGeom>
        </p:spPr>
      </p:pic>
      <p:sp>
        <p:nvSpPr>
          <p:cNvPr id="19" name="Strzałka: w prawo 18">
            <a:extLst>
              <a:ext uri="{FF2B5EF4-FFF2-40B4-BE49-F238E27FC236}">
                <a16:creationId xmlns:a16="http://schemas.microsoft.com/office/drawing/2014/main" id="{B91C3F10-D6E9-4DAD-BE45-65BF1D1EE81C}"/>
              </a:ext>
            </a:extLst>
          </p:cNvPr>
          <p:cNvSpPr/>
          <p:nvPr/>
        </p:nvSpPr>
        <p:spPr>
          <a:xfrm>
            <a:off x="5762624" y="2290763"/>
            <a:ext cx="2521742" cy="400050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rzałka: w prawo 19">
            <a:extLst>
              <a:ext uri="{FF2B5EF4-FFF2-40B4-BE49-F238E27FC236}">
                <a16:creationId xmlns:a16="http://schemas.microsoft.com/office/drawing/2014/main" id="{529DF2F8-C995-4555-910D-D670449EE182}"/>
              </a:ext>
            </a:extLst>
          </p:cNvPr>
          <p:cNvSpPr/>
          <p:nvPr/>
        </p:nvSpPr>
        <p:spPr>
          <a:xfrm>
            <a:off x="9151140" y="2286666"/>
            <a:ext cx="1003551" cy="40005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rzałka: w prawo 20">
            <a:extLst>
              <a:ext uri="{FF2B5EF4-FFF2-40B4-BE49-F238E27FC236}">
                <a16:creationId xmlns:a16="http://schemas.microsoft.com/office/drawing/2014/main" id="{120F8EA3-5108-4A21-9165-C66F630665EC}"/>
              </a:ext>
            </a:extLst>
          </p:cNvPr>
          <p:cNvSpPr/>
          <p:nvPr/>
        </p:nvSpPr>
        <p:spPr>
          <a:xfrm>
            <a:off x="9151140" y="2287333"/>
            <a:ext cx="1003551" cy="400050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załka: w prawo 21">
            <a:extLst>
              <a:ext uri="{FF2B5EF4-FFF2-40B4-BE49-F238E27FC236}">
                <a16:creationId xmlns:a16="http://schemas.microsoft.com/office/drawing/2014/main" id="{15E4F56D-B635-419D-B44B-4322302FB7D0}"/>
              </a:ext>
            </a:extLst>
          </p:cNvPr>
          <p:cNvSpPr/>
          <p:nvPr/>
        </p:nvSpPr>
        <p:spPr>
          <a:xfrm>
            <a:off x="9151140" y="4280009"/>
            <a:ext cx="1003551" cy="400050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fika 22" descr="Diagram decyzji">
            <a:extLst>
              <a:ext uri="{FF2B5EF4-FFF2-40B4-BE49-F238E27FC236}">
                <a16:creationId xmlns:a16="http://schemas.microsoft.com/office/drawing/2014/main" id="{DD9AA498-EBE4-4835-820A-11F0B6AB05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82890" y="2954083"/>
            <a:ext cx="914400" cy="914400"/>
          </a:xfrm>
          <a:prstGeom prst="rect">
            <a:avLst/>
          </a:prstGeom>
        </p:spPr>
      </p:pic>
      <p:pic>
        <p:nvPicPr>
          <p:cNvPr id="24" name="Grafika 23" descr="Diagram decyzji">
            <a:extLst>
              <a:ext uri="{FF2B5EF4-FFF2-40B4-BE49-F238E27FC236}">
                <a16:creationId xmlns:a16="http://schemas.microsoft.com/office/drawing/2014/main" id="{ECE0CB1F-EF98-49CE-82EC-3681E2642D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1860" y="4055989"/>
            <a:ext cx="914400" cy="914400"/>
          </a:xfrm>
          <a:prstGeom prst="rect">
            <a:avLst/>
          </a:prstGeom>
        </p:spPr>
      </p:pic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B793D9B1-4A3E-4744-B45A-A24E05A22CE4}"/>
              </a:ext>
            </a:extLst>
          </p:cNvPr>
          <p:cNvSpPr/>
          <p:nvPr/>
        </p:nvSpPr>
        <p:spPr>
          <a:xfrm rot="19867325">
            <a:off x="1508426" y="2671097"/>
            <a:ext cx="1003551" cy="400050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rzałka: w prawo 25">
            <a:extLst>
              <a:ext uri="{FF2B5EF4-FFF2-40B4-BE49-F238E27FC236}">
                <a16:creationId xmlns:a16="http://schemas.microsoft.com/office/drawing/2014/main" id="{4331F465-94FA-4EC1-99D0-B3C6BE0A10EF}"/>
              </a:ext>
            </a:extLst>
          </p:cNvPr>
          <p:cNvSpPr/>
          <p:nvPr/>
        </p:nvSpPr>
        <p:spPr>
          <a:xfrm rot="1732675" flipV="1">
            <a:off x="1533338" y="3837332"/>
            <a:ext cx="1003551" cy="400050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fika 26" descr="Pieniądze">
            <a:extLst>
              <a:ext uri="{FF2B5EF4-FFF2-40B4-BE49-F238E27FC236}">
                <a16:creationId xmlns:a16="http://schemas.microsoft.com/office/drawing/2014/main" id="{16342C30-237F-4DF1-932D-32E6E2B9B0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3842" y="2924867"/>
            <a:ext cx="914400" cy="914400"/>
          </a:xfrm>
          <a:prstGeom prst="rect">
            <a:avLst/>
          </a:prstGeom>
        </p:spPr>
      </p:pic>
      <p:pic>
        <p:nvPicPr>
          <p:cNvPr id="28" name="Grafika 27" descr="Pojedyncze koło zębate">
            <a:extLst>
              <a:ext uri="{FF2B5EF4-FFF2-40B4-BE49-F238E27FC236}">
                <a16:creationId xmlns:a16="http://schemas.microsoft.com/office/drawing/2014/main" id="{A1B9F862-1ED3-4D6D-A6A5-220622452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3892" y="3029900"/>
            <a:ext cx="914400" cy="914400"/>
          </a:xfrm>
          <a:prstGeom prst="rect">
            <a:avLst/>
          </a:prstGeom>
        </p:spPr>
      </p:pic>
      <p:sp>
        <p:nvSpPr>
          <p:cNvPr id="29" name="Strzałka: w prawo 28">
            <a:extLst>
              <a:ext uri="{FF2B5EF4-FFF2-40B4-BE49-F238E27FC236}">
                <a16:creationId xmlns:a16="http://schemas.microsoft.com/office/drawing/2014/main" id="{3E96B1E4-7D1E-4C83-AAA5-43D23CC752C6}"/>
              </a:ext>
            </a:extLst>
          </p:cNvPr>
          <p:cNvSpPr/>
          <p:nvPr/>
        </p:nvSpPr>
        <p:spPr>
          <a:xfrm>
            <a:off x="6897290" y="3280980"/>
            <a:ext cx="1396602" cy="400050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: w prawo 29">
            <a:extLst>
              <a:ext uri="{FF2B5EF4-FFF2-40B4-BE49-F238E27FC236}">
                <a16:creationId xmlns:a16="http://schemas.microsoft.com/office/drawing/2014/main" id="{2F6E9801-61FC-41BE-8ACD-808F638F2EAB}"/>
              </a:ext>
            </a:extLst>
          </p:cNvPr>
          <p:cNvSpPr/>
          <p:nvPr/>
        </p:nvSpPr>
        <p:spPr>
          <a:xfrm>
            <a:off x="9160666" y="3277550"/>
            <a:ext cx="1003551" cy="400050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fika 30" descr="Baza danych">
            <a:extLst>
              <a:ext uri="{FF2B5EF4-FFF2-40B4-BE49-F238E27FC236}">
                <a16:creationId xmlns:a16="http://schemas.microsoft.com/office/drawing/2014/main" id="{FBA1219F-2CD5-4025-A228-F00CEF66A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81101" y="30160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02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0C59E73-1B2C-4C7A-8E96-3D4D5D37DECC}"/>
              </a:ext>
            </a:extLst>
          </p:cNvPr>
          <p:cNvSpPr/>
          <p:nvPr/>
        </p:nvSpPr>
        <p:spPr>
          <a:xfrm>
            <a:off x="5217318" y="972358"/>
            <a:ext cx="1757363" cy="479583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Shell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3B5757D-4C43-4152-98B1-CD5218E9D132}"/>
              </a:ext>
            </a:extLst>
          </p:cNvPr>
          <p:cNvSpPr/>
          <p:nvPr/>
        </p:nvSpPr>
        <p:spPr>
          <a:xfrm>
            <a:off x="7693817" y="972358"/>
            <a:ext cx="2609849" cy="479583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Core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Grafika 5" descr="Kontrakt (od prawej do lewej)">
            <a:extLst>
              <a:ext uri="{FF2B5EF4-FFF2-40B4-BE49-F238E27FC236}">
                <a16:creationId xmlns:a16="http://schemas.microsoft.com/office/drawing/2014/main" id="{DFA5E514-5790-4980-85A0-70957C6CF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9175" y="2743901"/>
            <a:ext cx="1345904" cy="1345904"/>
          </a:xfrm>
          <a:prstGeom prst="rect">
            <a:avLst/>
          </a:prstGeom>
        </p:spPr>
      </p:pic>
      <p:pic>
        <p:nvPicPr>
          <p:cNvPr id="7" name="Grafika 6" descr="Pojedyncze koło zębate">
            <a:extLst>
              <a:ext uri="{FF2B5EF4-FFF2-40B4-BE49-F238E27FC236}">
                <a16:creationId xmlns:a16="http://schemas.microsoft.com/office/drawing/2014/main" id="{AEFF742E-B474-405F-884D-B1793C133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2083353"/>
            <a:ext cx="914400" cy="914400"/>
          </a:xfrm>
          <a:prstGeom prst="rect">
            <a:avLst/>
          </a:prstGeom>
        </p:spPr>
      </p:pic>
      <p:pic>
        <p:nvPicPr>
          <p:cNvPr id="10" name="Grafika 9" descr="Pojedyncze koło zębate">
            <a:extLst>
              <a:ext uri="{FF2B5EF4-FFF2-40B4-BE49-F238E27FC236}">
                <a16:creationId xmlns:a16="http://schemas.microsoft.com/office/drawing/2014/main" id="{5AFC8A0F-14AB-4EC5-877D-6753DC0F0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062456"/>
            <a:ext cx="914400" cy="914400"/>
          </a:xfrm>
          <a:prstGeom prst="rect">
            <a:avLst/>
          </a:prstGeom>
        </p:spPr>
      </p:pic>
      <p:sp>
        <p:nvSpPr>
          <p:cNvPr id="16" name="Strzałka: w prawo 15">
            <a:extLst>
              <a:ext uri="{FF2B5EF4-FFF2-40B4-BE49-F238E27FC236}">
                <a16:creationId xmlns:a16="http://schemas.microsoft.com/office/drawing/2014/main" id="{55B13507-EA61-4B8D-A44E-50FBCF279B63}"/>
              </a:ext>
            </a:extLst>
          </p:cNvPr>
          <p:cNvSpPr/>
          <p:nvPr/>
        </p:nvSpPr>
        <p:spPr>
          <a:xfrm rot="18844160" flipH="1">
            <a:off x="8732122" y="3770713"/>
            <a:ext cx="468446" cy="400050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fika 17" descr="Diagram decyzji">
            <a:extLst>
              <a:ext uri="{FF2B5EF4-FFF2-40B4-BE49-F238E27FC236}">
                <a16:creationId xmlns:a16="http://schemas.microsoft.com/office/drawing/2014/main" id="{5F20F40D-A3BC-46D6-BF2B-2D8B3DCDF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7667" y="2000677"/>
            <a:ext cx="914400" cy="914400"/>
          </a:xfrm>
          <a:prstGeom prst="rect">
            <a:avLst/>
          </a:prstGeom>
        </p:spPr>
      </p:pic>
      <p:pic>
        <p:nvPicPr>
          <p:cNvPr id="23" name="Grafika 22" descr="Diagram decyzji">
            <a:extLst>
              <a:ext uri="{FF2B5EF4-FFF2-40B4-BE49-F238E27FC236}">
                <a16:creationId xmlns:a16="http://schemas.microsoft.com/office/drawing/2014/main" id="{DD9AA498-EBE4-4835-820A-11F0B6AB0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2807" y="2959653"/>
            <a:ext cx="914400" cy="914400"/>
          </a:xfrm>
          <a:prstGeom prst="rect">
            <a:avLst/>
          </a:prstGeom>
        </p:spPr>
      </p:pic>
      <p:pic>
        <p:nvPicPr>
          <p:cNvPr id="24" name="Grafika 23" descr="Diagram decyzji">
            <a:extLst>
              <a:ext uri="{FF2B5EF4-FFF2-40B4-BE49-F238E27FC236}">
                <a16:creationId xmlns:a16="http://schemas.microsoft.com/office/drawing/2014/main" id="{ECE0CB1F-EF98-49CE-82EC-3681E2642D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1777" y="4061559"/>
            <a:ext cx="914400" cy="914400"/>
          </a:xfrm>
          <a:prstGeom prst="rect">
            <a:avLst/>
          </a:prstGeom>
        </p:spPr>
      </p:pic>
      <p:pic>
        <p:nvPicPr>
          <p:cNvPr id="31" name="Grafika 30" descr="Baza danych">
            <a:extLst>
              <a:ext uri="{FF2B5EF4-FFF2-40B4-BE49-F238E27FC236}">
                <a16:creationId xmlns:a16="http://schemas.microsoft.com/office/drawing/2014/main" id="{FBA1219F-2CD5-4025-A228-F00CEF66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1018" y="3021652"/>
            <a:ext cx="914400" cy="914400"/>
          </a:xfrm>
          <a:prstGeom prst="rect">
            <a:avLst/>
          </a:prstGeom>
        </p:spPr>
      </p:pic>
      <p:sp>
        <p:nvSpPr>
          <p:cNvPr id="32" name="Prostokąt 31">
            <a:extLst>
              <a:ext uri="{FF2B5EF4-FFF2-40B4-BE49-F238E27FC236}">
                <a16:creationId xmlns:a16="http://schemas.microsoft.com/office/drawing/2014/main" id="{96671900-A874-44E6-B405-AD60A95715FE}"/>
              </a:ext>
            </a:extLst>
          </p:cNvPr>
          <p:cNvSpPr/>
          <p:nvPr/>
        </p:nvSpPr>
        <p:spPr>
          <a:xfrm>
            <a:off x="2740819" y="972358"/>
            <a:ext cx="1757363" cy="479583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UI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Strzałka: w prawo 32">
            <a:extLst>
              <a:ext uri="{FF2B5EF4-FFF2-40B4-BE49-F238E27FC236}">
                <a16:creationId xmlns:a16="http://schemas.microsoft.com/office/drawing/2014/main" id="{84AD96A2-5DAF-401C-BB40-977E6EEF4B13}"/>
              </a:ext>
            </a:extLst>
          </p:cNvPr>
          <p:cNvSpPr/>
          <p:nvPr/>
        </p:nvSpPr>
        <p:spPr>
          <a:xfrm rot="5400000">
            <a:off x="7947136" y="3304794"/>
            <a:ext cx="1055461" cy="400050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załka: w prawo 33">
            <a:extLst>
              <a:ext uri="{FF2B5EF4-FFF2-40B4-BE49-F238E27FC236}">
                <a16:creationId xmlns:a16="http://schemas.microsoft.com/office/drawing/2014/main" id="{BE3A6D2C-5E85-4C57-864A-0E60C29C60B3}"/>
              </a:ext>
            </a:extLst>
          </p:cNvPr>
          <p:cNvSpPr/>
          <p:nvPr/>
        </p:nvSpPr>
        <p:spPr>
          <a:xfrm rot="2088048">
            <a:off x="8883110" y="2730414"/>
            <a:ext cx="466707" cy="400050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843B5506-5374-4016-A970-C5A9BD00E55F}"/>
              </a:ext>
            </a:extLst>
          </p:cNvPr>
          <p:cNvSpPr/>
          <p:nvPr/>
        </p:nvSpPr>
        <p:spPr>
          <a:xfrm>
            <a:off x="5217317" y="972358"/>
            <a:ext cx="1757363" cy="479583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Shell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B793D9B1-4A3E-4744-B45A-A24E05A22CE4}"/>
              </a:ext>
            </a:extLst>
          </p:cNvPr>
          <p:cNvSpPr/>
          <p:nvPr/>
        </p:nvSpPr>
        <p:spPr>
          <a:xfrm rot="19867325">
            <a:off x="4231617" y="2777063"/>
            <a:ext cx="1461342" cy="40005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35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rzałka: w prawo 25">
            <a:extLst>
              <a:ext uri="{FF2B5EF4-FFF2-40B4-BE49-F238E27FC236}">
                <a16:creationId xmlns:a16="http://schemas.microsoft.com/office/drawing/2014/main" id="{4331F465-94FA-4EC1-99D0-B3C6BE0A10EF}"/>
              </a:ext>
            </a:extLst>
          </p:cNvPr>
          <p:cNvSpPr/>
          <p:nvPr/>
        </p:nvSpPr>
        <p:spPr>
          <a:xfrm rot="1732675" flipV="1">
            <a:off x="4228875" y="3723118"/>
            <a:ext cx="1505452" cy="40005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35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załka: w prawo 13">
            <a:extLst>
              <a:ext uri="{FF2B5EF4-FFF2-40B4-BE49-F238E27FC236}">
                <a16:creationId xmlns:a16="http://schemas.microsoft.com/office/drawing/2014/main" id="{FAA1A08B-EABA-40B8-9FF6-0EFE5B560BEB}"/>
              </a:ext>
            </a:extLst>
          </p:cNvPr>
          <p:cNvSpPr/>
          <p:nvPr/>
        </p:nvSpPr>
        <p:spPr>
          <a:xfrm>
            <a:off x="6574631" y="4289723"/>
            <a:ext cx="1481136" cy="400050"/>
          </a:xfrm>
          <a:prstGeom prst="rightArrow">
            <a:avLst/>
          </a:prstGeom>
          <a:solidFill>
            <a:srgbClr val="2E356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załka: w prawo 10">
            <a:extLst>
              <a:ext uri="{FF2B5EF4-FFF2-40B4-BE49-F238E27FC236}">
                <a16:creationId xmlns:a16="http://schemas.microsoft.com/office/drawing/2014/main" id="{58572CAB-B78E-4C85-8534-C756842DA603}"/>
              </a:ext>
            </a:extLst>
          </p:cNvPr>
          <p:cNvSpPr/>
          <p:nvPr/>
        </p:nvSpPr>
        <p:spPr>
          <a:xfrm>
            <a:off x="6574631" y="2316934"/>
            <a:ext cx="1481136" cy="400050"/>
          </a:xfrm>
          <a:prstGeom prst="rightArrow">
            <a:avLst/>
          </a:prstGeom>
          <a:solidFill>
            <a:srgbClr val="2E356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60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0C59E73-1B2C-4C7A-8E96-3D4D5D37DECC}"/>
              </a:ext>
            </a:extLst>
          </p:cNvPr>
          <p:cNvSpPr/>
          <p:nvPr/>
        </p:nvSpPr>
        <p:spPr>
          <a:xfrm rot="5400000">
            <a:off x="2959677" y="1600873"/>
            <a:ext cx="1292115" cy="302309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3B5757D-4C43-4152-98B1-CD5218E9D132}"/>
              </a:ext>
            </a:extLst>
          </p:cNvPr>
          <p:cNvSpPr/>
          <p:nvPr/>
        </p:nvSpPr>
        <p:spPr>
          <a:xfrm rot="5400000">
            <a:off x="2646279" y="3711727"/>
            <a:ext cx="1918912" cy="302309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Grafika 5" descr="Kontrakt (od prawej do lewej)">
            <a:extLst>
              <a:ext uri="{FF2B5EF4-FFF2-40B4-BE49-F238E27FC236}">
                <a16:creationId xmlns:a16="http://schemas.microsoft.com/office/drawing/2014/main" id="{DFA5E514-5790-4980-85A0-70957C6CF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7392" y="794913"/>
            <a:ext cx="980122" cy="930802"/>
          </a:xfrm>
          <a:prstGeom prst="rect">
            <a:avLst/>
          </a:prstGeom>
        </p:spPr>
      </p:pic>
      <p:pic>
        <p:nvPicPr>
          <p:cNvPr id="7" name="Grafika 6" descr="Pojedyncze koło zębate">
            <a:extLst>
              <a:ext uri="{FF2B5EF4-FFF2-40B4-BE49-F238E27FC236}">
                <a16:creationId xmlns:a16="http://schemas.microsoft.com/office/drawing/2014/main" id="{AEFF742E-B474-405F-884D-B1793C133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993419" y="2802408"/>
            <a:ext cx="665889" cy="632382"/>
          </a:xfrm>
          <a:prstGeom prst="rect">
            <a:avLst/>
          </a:prstGeom>
        </p:spPr>
      </p:pic>
      <p:pic>
        <p:nvPicPr>
          <p:cNvPr id="10" name="Grafika 9" descr="Pojedyncze koło zębate">
            <a:extLst>
              <a:ext uri="{FF2B5EF4-FFF2-40B4-BE49-F238E27FC236}">
                <a16:creationId xmlns:a16="http://schemas.microsoft.com/office/drawing/2014/main" id="{5AFC8A0F-14AB-4EC5-877D-6753DC0F0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624709" y="2802408"/>
            <a:ext cx="665889" cy="632382"/>
          </a:xfrm>
          <a:prstGeom prst="rect">
            <a:avLst/>
          </a:prstGeom>
        </p:spPr>
      </p:pic>
      <p:sp>
        <p:nvSpPr>
          <p:cNvPr id="11" name="Strzałka: w prawo 10">
            <a:extLst>
              <a:ext uri="{FF2B5EF4-FFF2-40B4-BE49-F238E27FC236}">
                <a16:creationId xmlns:a16="http://schemas.microsoft.com/office/drawing/2014/main" id="{58572CAB-B78E-4C85-8534-C756842DA603}"/>
              </a:ext>
            </a:extLst>
          </p:cNvPr>
          <p:cNvSpPr/>
          <p:nvPr/>
        </p:nvSpPr>
        <p:spPr>
          <a:xfrm rot="5400000">
            <a:off x="3828335" y="3853196"/>
            <a:ext cx="1048756" cy="276667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załka: w prawo 11">
            <a:extLst>
              <a:ext uri="{FF2B5EF4-FFF2-40B4-BE49-F238E27FC236}">
                <a16:creationId xmlns:a16="http://schemas.microsoft.com/office/drawing/2014/main" id="{9D2C55D3-B2E4-4F01-9763-7B87D153A1F1}"/>
              </a:ext>
            </a:extLst>
          </p:cNvPr>
          <p:cNvSpPr/>
          <p:nvPr/>
        </p:nvSpPr>
        <p:spPr>
          <a:xfrm rot="10800000">
            <a:off x="3294528" y="4705288"/>
            <a:ext cx="729937" cy="291327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załka: w prawo 13">
            <a:extLst>
              <a:ext uri="{FF2B5EF4-FFF2-40B4-BE49-F238E27FC236}">
                <a16:creationId xmlns:a16="http://schemas.microsoft.com/office/drawing/2014/main" id="{FAA1A08B-EABA-40B8-9FF6-0EFE5B560BEB}"/>
              </a:ext>
            </a:extLst>
          </p:cNvPr>
          <p:cNvSpPr/>
          <p:nvPr/>
        </p:nvSpPr>
        <p:spPr>
          <a:xfrm rot="5400000">
            <a:off x="2453959" y="3853197"/>
            <a:ext cx="1048756" cy="276667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załka: w prawo 15">
            <a:extLst>
              <a:ext uri="{FF2B5EF4-FFF2-40B4-BE49-F238E27FC236}">
                <a16:creationId xmlns:a16="http://schemas.microsoft.com/office/drawing/2014/main" id="{55B13507-EA61-4B8D-A44E-50FBCF279B63}"/>
              </a:ext>
            </a:extLst>
          </p:cNvPr>
          <p:cNvSpPr/>
          <p:nvPr/>
        </p:nvSpPr>
        <p:spPr>
          <a:xfrm rot="2644160" flipH="1">
            <a:off x="3228662" y="5205730"/>
            <a:ext cx="323968" cy="291327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fika 17" descr="Diagram decyzji">
            <a:extLst>
              <a:ext uri="{FF2B5EF4-FFF2-40B4-BE49-F238E27FC236}">
                <a16:creationId xmlns:a16="http://schemas.microsoft.com/office/drawing/2014/main" id="{5F20F40D-A3BC-46D6-BF2B-2D8B3DCDF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2606" y="4594347"/>
            <a:ext cx="665889" cy="632382"/>
          </a:xfrm>
          <a:prstGeom prst="rect">
            <a:avLst/>
          </a:prstGeom>
        </p:spPr>
      </p:pic>
      <p:pic>
        <p:nvPicPr>
          <p:cNvPr id="23" name="Grafika 22" descr="Diagram decyzji">
            <a:extLst>
              <a:ext uri="{FF2B5EF4-FFF2-40B4-BE49-F238E27FC236}">
                <a16:creationId xmlns:a16="http://schemas.microsoft.com/office/drawing/2014/main" id="{DD9AA498-EBE4-4835-820A-11F0B6AB0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387" y="5354116"/>
            <a:ext cx="665889" cy="632382"/>
          </a:xfrm>
          <a:prstGeom prst="rect">
            <a:avLst/>
          </a:prstGeom>
        </p:spPr>
      </p:pic>
      <p:pic>
        <p:nvPicPr>
          <p:cNvPr id="24" name="Grafika 23" descr="Diagram decyzji">
            <a:extLst>
              <a:ext uri="{FF2B5EF4-FFF2-40B4-BE49-F238E27FC236}">
                <a16:creationId xmlns:a16="http://schemas.microsoft.com/office/drawing/2014/main" id="{ECE0CB1F-EF98-49CE-82EC-3681E2642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7339" y="4575493"/>
            <a:ext cx="665889" cy="632382"/>
          </a:xfrm>
          <a:prstGeom prst="rect">
            <a:avLst/>
          </a:prstGeom>
        </p:spPr>
      </p:pic>
      <p:pic>
        <p:nvPicPr>
          <p:cNvPr id="31" name="Grafika 30" descr="Baza danych">
            <a:extLst>
              <a:ext uri="{FF2B5EF4-FFF2-40B4-BE49-F238E27FC236}">
                <a16:creationId xmlns:a16="http://schemas.microsoft.com/office/drawing/2014/main" id="{FBA1219F-2CD5-4025-A228-F00CEF66A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4509" y="2804024"/>
            <a:ext cx="665889" cy="632382"/>
          </a:xfrm>
          <a:prstGeom prst="rect">
            <a:avLst/>
          </a:prstGeom>
        </p:spPr>
      </p:pic>
      <p:sp>
        <p:nvSpPr>
          <p:cNvPr id="32" name="Prostokąt 31">
            <a:extLst>
              <a:ext uri="{FF2B5EF4-FFF2-40B4-BE49-F238E27FC236}">
                <a16:creationId xmlns:a16="http://schemas.microsoft.com/office/drawing/2014/main" id="{96671900-A874-44E6-B405-AD60A95715FE}"/>
              </a:ext>
            </a:extLst>
          </p:cNvPr>
          <p:cNvSpPr/>
          <p:nvPr/>
        </p:nvSpPr>
        <p:spPr>
          <a:xfrm rot="5400000">
            <a:off x="2959677" y="-202577"/>
            <a:ext cx="1292115" cy="302309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286C47D7-D34F-4CA4-8E0A-ED52B2ABEE85}"/>
              </a:ext>
            </a:extLst>
          </p:cNvPr>
          <p:cNvSpPr/>
          <p:nvPr/>
        </p:nvSpPr>
        <p:spPr>
          <a:xfrm rot="5400000">
            <a:off x="7940208" y="1600873"/>
            <a:ext cx="1292115" cy="302309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176B71EC-4BD0-483C-9E1B-A3656398BB0D}"/>
              </a:ext>
            </a:extLst>
          </p:cNvPr>
          <p:cNvSpPr/>
          <p:nvPr/>
        </p:nvSpPr>
        <p:spPr>
          <a:xfrm rot="5400000">
            <a:off x="7626810" y="3711727"/>
            <a:ext cx="1918912" cy="302309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9" name="Grafika 28" descr="Kontrakt (od prawej do lewej)">
            <a:extLst>
              <a:ext uri="{FF2B5EF4-FFF2-40B4-BE49-F238E27FC236}">
                <a16:creationId xmlns:a16="http://schemas.microsoft.com/office/drawing/2014/main" id="{99E4F6E3-26FD-4CBA-91DA-0F521827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67923" y="794913"/>
            <a:ext cx="980122" cy="930802"/>
          </a:xfrm>
          <a:prstGeom prst="rect">
            <a:avLst/>
          </a:prstGeom>
        </p:spPr>
      </p:pic>
      <p:pic>
        <p:nvPicPr>
          <p:cNvPr id="30" name="Grafika 29" descr="Pojedyncze koło zębate">
            <a:extLst>
              <a:ext uri="{FF2B5EF4-FFF2-40B4-BE49-F238E27FC236}">
                <a16:creationId xmlns:a16="http://schemas.microsoft.com/office/drawing/2014/main" id="{B1802D41-6B98-47E2-8115-41C7FFFFB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8973950" y="2802408"/>
            <a:ext cx="665889" cy="632382"/>
          </a:xfrm>
          <a:prstGeom prst="rect">
            <a:avLst/>
          </a:prstGeom>
        </p:spPr>
      </p:pic>
      <p:pic>
        <p:nvPicPr>
          <p:cNvPr id="33" name="Grafika 32" descr="Pojedyncze koło zębate">
            <a:extLst>
              <a:ext uri="{FF2B5EF4-FFF2-40B4-BE49-F238E27FC236}">
                <a16:creationId xmlns:a16="http://schemas.microsoft.com/office/drawing/2014/main" id="{ECFB11DD-DC8F-454C-A540-21EB99B7A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7605240" y="2802408"/>
            <a:ext cx="665889" cy="632382"/>
          </a:xfrm>
          <a:prstGeom prst="rect">
            <a:avLst/>
          </a:prstGeom>
        </p:spPr>
      </p:pic>
      <p:sp>
        <p:nvSpPr>
          <p:cNvPr id="34" name="Strzałka: w prawo 33">
            <a:extLst>
              <a:ext uri="{FF2B5EF4-FFF2-40B4-BE49-F238E27FC236}">
                <a16:creationId xmlns:a16="http://schemas.microsoft.com/office/drawing/2014/main" id="{906241AE-64A6-4DD0-BA28-74C98377A30A}"/>
              </a:ext>
            </a:extLst>
          </p:cNvPr>
          <p:cNvSpPr/>
          <p:nvPr/>
        </p:nvSpPr>
        <p:spPr>
          <a:xfrm rot="5400000">
            <a:off x="8808866" y="3853196"/>
            <a:ext cx="1048756" cy="276667"/>
          </a:xfrm>
          <a:prstGeom prst="rightArrow">
            <a:avLst/>
          </a:prstGeom>
          <a:solidFill>
            <a:srgbClr val="2E356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rzałka: w prawo 34">
            <a:extLst>
              <a:ext uri="{FF2B5EF4-FFF2-40B4-BE49-F238E27FC236}">
                <a16:creationId xmlns:a16="http://schemas.microsoft.com/office/drawing/2014/main" id="{B16C6D24-3F3A-4D47-8622-E74B2EE3399B}"/>
              </a:ext>
            </a:extLst>
          </p:cNvPr>
          <p:cNvSpPr/>
          <p:nvPr/>
        </p:nvSpPr>
        <p:spPr>
          <a:xfrm rot="10800000">
            <a:off x="8275059" y="4705288"/>
            <a:ext cx="729937" cy="291327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załka: w prawo 36">
            <a:extLst>
              <a:ext uri="{FF2B5EF4-FFF2-40B4-BE49-F238E27FC236}">
                <a16:creationId xmlns:a16="http://schemas.microsoft.com/office/drawing/2014/main" id="{E593A0C7-5E29-494F-99D9-093B62656638}"/>
              </a:ext>
            </a:extLst>
          </p:cNvPr>
          <p:cNvSpPr/>
          <p:nvPr/>
        </p:nvSpPr>
        <p:spPr>
          <a:xfrm rot="5400000">
            <a:off x="7434490" y="3853196"/>
            <a:ext cx="1048756" cy="276667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fika 38" descr="Diagram decyzji">
            <a:extLst>
              <a:ext uri="{FF2B5EF4-FFF2-40B4-BE49-F238E27FC236}">
                <a16:creationId xmlns:a16="http://schemas.microsoft.com/office/drawing/2014/main" id="{878240DB-7661-4E96-A17D-B03684201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43137" y="4594347"/>
            <a:ext cx="665889" cy="632382"/>
          </a:xfrm>
          <a:prstGeom prst="rect">
            <a:avLst/>
          </a:prstGeom>
        </p:spPr>
      </p:pic>
      <p:pic>
        <p:nvPicPr>
          <p:cNvPr id="40" name="Grafika 39" descr="Diagram decyzji">
            <a:extLst>
              <a:ext uri="{FF2B5EF4-FFF2-40B4-BE49-F238E27FC236}">
                <a16:creationId xmlns:a16="http://schemas.microsoft.com/office/drawing/2014/main" id="{7450091B-4860-4FBC-B956-CE4BCB82F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7918" y="5354116"/>
            <a:ext cx="665889" cy="632382"/>
          </a:xfrm>
          <a:prstGeom prst="rect">
            <a:avLst/>
          </a:prstGeom>
        </p:spPr>
      </p:pic>
      <p:pic>
        <p:nvPicPr>
          <p:cNvPr id="41" name="Grafika 40" descr="Diagram decyzji">
            <a:extLst>
              <a:ext uri="{FF2B5EF4-FFF2-40B4-BE49-F238E27FC236}">
                <a16:creationId xmlns:a16="http://schemas.microsoft.com/office/drawing/2014/main" id="{FC240128-CA0D-4BA9-A838-2A511812C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7870" y="4575493"/>
            <a:ext cx="665889" cy="632382"/>
          </a:xfrm>
          <a:prstGeom prst="rect">
            <a:avLst/>
          </a:prstGeom>
        </p:spPr>
      </p:pic>
      <p:pic>
        <p:nvPicPr>
          <p:cNvPr id="44" name="Grafika 43" descr="Baza danych">
            <a:extLst>
              <a:ext uri="{FF2B5EF4-FFF2-40B4-BE49-F238E27FC236}">
                <a16:creationId xmlns:a16="http://schemas.microsoft.com/office/drawing/2014/main" id="{8887573C-7C8B-4BDA-B7F1-362098348A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5040" y="2804024"/>
            <a:ext cx="665889" cy="632382"/>
          </a:xfrm>
          <a:prstGeom prst="rect">
            <a:avLst/>
          </a:prstGeom>
        </p:spPr>
      </p:pic>
      <p:sp>
        <p:nvSpPr>
          <p:cNvPr id="45" name="Prostokąt 44">
            <a:extLst>
              <a:ext uri="{FF2B5EF4-FFF2-40B4-BE49-F238E27FC236}">
                <a16:creationId xmlns:a16="http://schemas.microsoft.com/office/drawing/2014/main" id="{5518ABFF-3E6D-4C7D-B2E0-4701F83E11F7}"/>
              </a:ext>
            </a:extLst>
          </p:cNvPr>
          <p:cNvSpPr/>
          <p:nvPr/>
        </p:nvSpPr>
        <p:spPr>
          <a:xfrm rot="5400000">
            <a:off x="7940208" y="-202577"/>
            <a:ext cx="1292115" cy="302309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8" name="Strzałka: w prawo 47">
            <a:extLst>
              <a:ext uri="{FF2B5EF4-FFF2-40B4-BE49-F238E27FC236}">
                <a16:creationId xmlns:a16="http://schemas.microsoft.com/office/drawing/2014/main" id="{8FFB01EC-065D-4DBE-B2FC-F182EBA7939C}"/>
              </a:ext>
            </a:extLst>
          </p:cNvPr>
          <p:cNvSpPr/>
          <p:nvPr/>
        </p:nvSpPr>
        <p:spPr>
          <a:xfrm>
            <a:off x="4798060" y="4712618"/>
            <a:ext cx="2781669" cy="276667"/>
          </a:xfrm>
          <a:prstGeom prst="rightArrow">
            <a:avLst/>
          </a:prstGeom>
          <a:solidFill>
            <a:srgbClr val="2E356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trzałka: w prawo 50">
            <a:extLst>
              <a:ext uri="{FF2B5EF4-FFF2-40B4-BE49-F238E27FC236}">
                <a16:creationId xmlns:a16="http://schemas.microsoft.com/office/drawing/2014/main" id="{019630E2-2DBC-431E-B1E5-9F1C0A2C79B2}"/>
              </a:ext>
            </a:extLst>
          </p:cNvPr>
          <p:cNvSpPr/>
          <p:nvPr/>
        </p:nvSpPr>
        <p:spPr>
          <a:xfrm rot="7488048">
            <a:off x="8920695" y="5321395"/>
            <a:ext cx="339868" cy="276667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trzałka: w prawo 51">
            <a:extLst>
              <a:ext uri="{FF2B5EF4-FFF2-40B4-BE49-F238E27FC236}">
                <a16:creationId xmlns:a16="http://schemas.microsoft.com/office/drawing/2014/main" id="{D527088D-4F6D-4AB5-BBB7-F9178DFBA953}"/>
              </a:ext>
            </a:extLst>
          </p:cNvPr>
          <p:cNvSpPr/>
          <p:nvPr/>
        </p:nvSpPr>
        <p:spPr>
          <a:xfrm rot="2644160" flipH="1">
            <a:off x="8209193" y="5204746"/>
            <a:ext cx="323968" cy="291327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trzałka: w prawo 52">
            <a:extLst>
              <a:ext uri="{FF2B5EF4-FFF2-40B4-BE49-F238E27FC236}">
                <a16:creationId xmlns:a16="http://schemas.microsoft.com/office/drawing/2014/main" id="{F2D1FFC6-DE3F-442C-B7CC-231A50455B79}"/>
              </a:ext>
            </a:extLst>
          </p:cNvPr>
          <p:cNvSpPr/>
          <p:nvPr/>
        </p:nvSpPr>
        <p:spPr>
          <a:xfrm rot="7488048">
            <a:off x="3940164" y="5321395"/>
            <a:ext cx="339868" cy="276667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70FF1DDB-84D7-4D52-999B-EEA61E004181}"/>
              </a:ext>
            </a:extLst>
          </p:cNvPr>
          <p:cNvSpPr/>
          <p:nvPr/>
        </p:nvSpPr>
        <p:spPr>
          <a:xfrm rot="5400000">
            <a:off x="2959678" y="-202577"/>
            <a:ext cx="1292115" cy="302309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5" name="Strzałka: w prawo 54">
            <a:extLst>
              <a:ext uri="{FF2B5EF4-FFF2-40B4-BE49-F238E27FC236}">
                <a16:creationId xmlns:a16="http://schemas.microsoft.com/office/drawing/2014/main" id="{1BFD276A-9158-40A8-89C3-96B565D3F24A}"/>
              </a:ext>
            </a:extLst>
          </p:cNvPr>
          <p:cNvSpPr/>
          <p:nvPr/>
        </p:nvSpPr>
        <p:spPr>
          <a:xfrm rot="5400000">
            <a:off x="3828335" y="3853197"/>
            <a:ext cx="1048756" cy="276667"/>
          </a:xfrm>
          <a:prstGeom prst="rightArrow">
            <a:avLst/>
          </a:prstGeom>
          <a:solidFill>
            <a:srgbClr val="2E356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trzałka: w prawo 55">
            <a:extLst>
              <a:ext uri="{FF2B5EF4-FFF2-40B4-BE49-F238E27FC236}">
                <a16:creationId xmlns:a16="http://schemas.microsoft.com/office/drawing/2014/main" id="{43CC5976-6DC6-4B22-A9C6-E9FC1218AD82}"/>
              </a:ext>
            </a:extLst>
          </p:cNvPr>
          <p:cNvSpPr/>
          <p:nvPr/>
        </p:nvSpPr>
        <p:spPr>
          <a:xfrm rot="5400000">
            <a:off x="2453959" y="3853198"/>
            <a:ext cx="1048756" cy="276667"/>
          </a:xfrm>
          <a:prstGeom prst="rightArrow">
            <a:avLst/>
          </a:prstGeom>
          <a:solidFill>
            <a:srgbClr val="2E356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rzałka: w prawo 56">
            <a:extLst>
              <a:ext uri="{FF2B5EF4-FFF2-40B4-BE49-F238E27FC236}">
                <a16:creationId xmlns:a16="http://schemas.microsoft.com/office/drawing/2014/main" id="{E815C814-F3C5-4573-A001-6269FFCC500D}"/>
              </a:ext>
            </a:extLst>
          </p:cNvPr>
          <p:cNvSpPr/>
          <p:nvPr/>
        </p:nvSpPr>
        <p:spPr>
          <a:xfrm rot="5400000">
            <a:off x="7434490" y="3853197"/>
            <a:ext cx="1048756" cy="276667"/>
          </a:xfrm>
          <a:prstGeom prst="rightArrow">
            <a:avLst/>
          </a:prstGeom>
          <a:solidFill>
            <a:srgbClr val="2E356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rostokąt 57">
            <a:extLst>
              <a:ext uri="{FF2B5EF4-FFF2-40B4-BE49-F238E27FC236}">
                <a16:creationId xmlns:a16="http://schemas.microsoft.com/office/drawing/2014/main" id="{F62595C7-F2D5-4689-AE56-17E4906E0E3E}"/>
              </a:ext>
            </a:extLst>
          </p:cNvPr>
          <p:cNvSpPr/>
          <p:nvPr/>
        </p:nvSpPr>
        <p:spPr>
          <a:xfrm rot="5400000">
            <a:off x="2959679" y="-202577"/>
            <a:ext cx="1292115" cy="302309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6" name="Strzałka: w prawo 45">
            <a:extLst>
              <a:ext uri="{FF2B5EF4-FFF2-40B4-BE49-F238E27FC236}">
                <a16:creationId xmlns:a16="http://schemas.microsoft.com/office/drawing/2014/main" id="{3F35150A-41D3-433C-8711-04E7F2D6DAF0}"/>
              </a:ext>
            </a:extLst>
          </p:cNvPr>
          <p:cNvSpPr/>
          <p:nvPr/>
        </p:nvSpPr>
        <p:spPr>
          <a:xfrm>
            <a:off x="4214380" y="1121980"/>
            <a:ext cx="3953543" cy="27666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35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B793D9B1-4A3E-4744-B45A-A24E05A22CE4}"/>
              </a:ext>
            </a:extLst>
          </p:cNvPr>
          <p:cNvSpPr/>
          <p:nvPr/>
        </p:nvSpPr>
        <p:spPr>
          <a:xfrm rot="3667325">
            <a:off x="3488144" y="2160057"/>
            <a:ext cx="1064187" cy="27666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35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rzałka: w prawo 25">
            <a:extLst>
              <a:ext uri="{FF2B5EF4-FFF2-40B4-BE49-F238E27FC236}">
                <a16:creationId xmlns:a16="http://schemas.microsoft.com/office/drawing/2014/main" id="{4331F465-94FA-4EC1-99D0-B3C6BE0A10EF}"/>
              </a:ext>
            </a:extLst>
          </p:cNvPr>
          <p:cNvSpPr/>
          <p:nvPr/>
        </p:nvSpPr>
        <p:spPr>
          <a:xfrm rot="7132675" flipV="1">
            <a:off x="2823012" y="2164134"/>
            <a:ext cx="1096309" cy="27666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35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rzałka: w prawo 41">
            <a:extLst>
              <a:ext uri="{FF2B5EF4-FFF2-40B4-BE49-F238E27FC236}">
                <a16:creationId xmlns:a16="http://schemas.microsoft.com/office/drawing/2014/main" id="{E857FF80-693E-4D3F-8C7C-38C9D7324582}"/>
              </a:ext>
            </a:extLst>
          </p:cNvPr>
          <p:cNvSpPr/>
          <p:nvPr/>
        </p:nvSpPr>
        <p:spPr>
          <a:xfrm rot="3667325">
            <a:off x="8465884" y="2160057"/>
            <a:ext cx="1064187" cy="27666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35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trzałka: w prawo 42">
            <a:extLst>
              <a:ext uri="{FF2B5EF4-FFF2-40B4-BE49-F238E27FC236}">
                <a16:creationId xmlns:a16="http://schemas.microsoft.com/office/drawing/2014/main" id="{98879D11-49ED-415F-A914-BCC39C19F9F1}"/>
              </a:ext>
            </a:extLst>
          </p:cNvPr>
          <p:cNvSpPr/>
          <p:nvPr/>
        </p:nvSpPr>
        <p:spPr>
          <a:xfrm rot="7132675" flipV="1">
            <a:off x="7803543" y="2164134"/>
            <a:ext cx="1096309" cy="27666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35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2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0EE333-C30A-4DEA-AC9F-18617A1AD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514316" y="2351376"/>
            <a:ext cx="3978910" cy="3429000"/>
          </a:xfrm>
          <a:prstGeom prst="rect">
            <a:avLst/>
          </a:prstGeom>
        </p:spPr>
      </p:pic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641CF146-0BCE-486B-9DEF-06AE5932589F}"/>
              </a:ext>
            </a:extLst>
          </p:cNvPr>
          <p:cNvSpPr/>
          <p:nvPr/>
        </p:nvSpPr>
        <p:spPr>
          <a:xfrm>
            <a:off x="5493226" y="526974"/>
            <a:ext cx="4693381" cy="2457956"/>
          </a:xfrm>
          <a:prstGeom prst="wedgeRoundRectCallout">
            <a:avLst>
              <a:gd name="adj1" fmla="val -45352"/>
              <a:gd name="adj2" fmla="val 80721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What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value</a:t>
            </a:r>
            <a:r>
              <a:rPr lang="pl-PL" sz="2800" dirty="0">
                <a:latin typeface="Arial Black" panose="020B0A04020102020204" pitchFamily="34" charset="0"/>
              </a:rPr>
              <a:t> </a:t>
            </a:r>
            <a:r>
              <a:rPr lang="pl-PL" sz="2800" dirty="0" err="1">
                <a:latin typeface="Arial Black" panose="020B0A04020102020204" pitchFamily="34" charset="0"/>
              </a:rPr>
              <a:t>does</a:t>
            </a:r>
            <a:r>
              <a:rPr lang="pl-PL" sz="2800" dirty="0">
                <a:latin typeface="Arial Black" panose="020B0A04020102020204" pitchFamily="34" charset="0"/>
              </a:rPr>
              <a:t> the Web Server </a:t>
            </a:r>
            <a:r>
              <a:rPr lang="pl-PL" sz="2800" dirty="0" err="1">
                <a:latin typeface="Arial Black" panose="020B0A04020102020204" pitchFamily="34" charset="0"/>
              </a:rPr>
              <a:t>add</a:t>
            </a:r>
            <a:r>
              <a:rPr lang="pl-PL" sz="2800" dirty="0">
                <a:latin typeface="Arial Black" panose="020B0A04020102020204" pitchFamily="34" charset="0"/>
              </a:rPr>
              <a:t>, </a:t>
            </a:r>
            <a:r>
              <a:rPr lang="pl-PL" sz="2800" dirty="0" err="1">
                <a:latin typeface="Arial Black" panose="020B0A04020102020204" pitchFamily="34" charset="0"/>
              </a:rPr>
              <a:t>anyway</a:t>
            </a:r>
            <a:r>
              <a:rPr lang="pl-PL" sz="2800" dirty="0">
                <a:latin typeface="Arial Black" panose="020B0A04020102020204" pitchFamily="34" charset="0"/>
              </a:rPr>
              <a:t>?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4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698394" y="2367828"/>
            <a:ext cx="3344583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zaokrąglony 7">
            <a:extLst>
              <a:ext uri="{FF2B5EF4-FFF2-40B4-BE49-F238E27FC236}">
                <a16:creationId xmlns:a16="http://schemas.microsoft.com/office/drawing/2014/main" id="{4AC9B384-EA0B-4550-8356-288F79BF69C8}"/>
              </a:ext>
            </a:extLst>
          </p:cNvPr>
          <p:cNvSpPr/>
          <p:nvPr/>
        </p:nvSpPr>
        <p:spPr>
          <a:xfrm rot="16200000">
            <a:off x="3343695" y="3095738"/>
            <a:ext cx="4800402" cy="1414360"/>
          </a:xfrm>
          <a:prstGeom prst="roundRect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  <a:alpha val="46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  <a:alpha val="43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  <a:alpha val="44000"/>
                </a:schemeClr>
              </a:gs>
            </a:gsLst>
          </a:gradFill>
          <a:ln>
            <a:solidFill>
              <a:schemeClr val="accent4">
                <a:alpha val="4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solidFill>
                  <a:schemeClr val="lt1">
                    <a:alpha val="49000"/>
                  </a:schemeClr>
                </a:solidFill>
                <a:latin typeface="Arial Black" panose="020B0A04020102020204" pitchFamily="34" charset="0"/>
              </a:rPr>
              <a:t>Web Server</a:t>
            </a:r>
            <a:endParaRPr lang="en-US" sz="2800" dirty="0">
              <a:solidFill>
                <a:schemeClr val="lt1">
                  <a:alpha val="49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3" name="Strzałka w prawo 7">
            <a:extLst>
              <a:ext uri="{FF2B5EF4-FFF2-40B4-BE49-F238E27FC236}">
                <a16:creationId xmlns:a16="http://schemas.microsoft.com/office/drawing/2014/main" id="{5AD1DDAA-9B7C-42C7-A582-0A5FCADE242E}"/>
              </a:ext>
            </a:extLst>
          </p:cNvPr>
          <p:cNvSpPr/>
          <p:nvPr/>
        </p:nvSpPr>
        <p:spPr>
          <a:xfrm>
            <a:off x="6700507" y="236044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0450" y="3906914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6792" y="4209092"/>
            <a:ext cx="14518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7EBD71AB-9CB1-4DD2-9D48-ED5D81976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6245" y="3567940"/>
            <a:ext cx="1657274" cy="1657274"/>
          </a:xfrm>
          <a:prstGeom prst="rect">
            <a:avLst/>
          </a:prstGeom>
        </p:spPr>
      </p:pic>
      <p:sp>
        <p:nvSpPr>
          <p:cNvPr id="17" name="Strzałka w prawo 7">
            <a:extLst>
              <a:ext uri="{FF2B5EF4-FFF2-40B4-BE49-F238E27FC236}">
                <a16:creationId xmlns:a16="http://schemas.microsoft.com/office/drawing/2014/main" id="{CC729D49-3F7A-4C30-B731-7BC9DF038720}"/>
              </a:ext>
            </a:extLst>
          </p:cNvPr>
          <p:cNvSpPr/>
          <p:nvPr/>
        </p:nvSpPr>
        <p:spPr>
          <a:xfrm rot="8391892">
            <a:off x="8007436" y="3787809"/>
            <a:ext cx="1192688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DFD57625-200A-4A45-99EC-55665C4C8E68}"/>
              </a:ext>
            </a:extLst>
          </p:cNvPr>
          <p:cNvSpPr txBox="1"/>
          <p:nvPr/>
        </p:nvSpPr>
        <p:spPr>
          <a:xfrm>
            <a:off x="2933624" y="3518780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WebSockets</a:t>
            </a:r>
            <a:endParaRPr lang="pl-PL" sz="2800" b="1" dirty="0">
              <a:solidFill>
                <a:schemeClr val="bg1"/>
              </a:solidFill>
            </a:endParaRPr>
          </a:p>
        </p:txBody>
      </p:sp>
      <p:pic>
        <p:nvPicPr>
          <p:cNvPr id="4" name="Grafika 3" descr="Lista kontrolna (od prawej do lewej)">
            <a:extLst>
              <a:ext uri="{FF2B5EF4-FFF2-40B4-BE49-F238E27FC236}">
                <a16:creationId xmlns:a16="http://schemas.microsoft.com/office/drawing/2014/main" id="{C924D456-28C0-411C-AD64-244A367A8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7031" y="3251367"/>
            <a:ext cx="1439873" cy="1439873"/>
          </a:xfrm>
          <a:prstGeom prst="rect">
            <a:avLst/>
          </a:prstGeom>
        </p:spPr>
      </p:pic>
      <p:pic>
        <p:nvPicPr>
          <p:cNvPr id="23" name="Obraz 22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262C9CC-4CEB-4546-ADE5-AB4D487F0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05" y="5193139"/>
            <a:ext cx="929927" cy="9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5428" y="2360441"/>
            <a:ext cx="40794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698394" y="2367828"/>
            <a:ext cx="3344583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8277" y="1635352"/>
            <a:ext cx="1657274" cy="1657274"/>
          </a:xfrm>
          <a:prstGeom prst="rect">
            <a:avLst/>
          </a:prstGeom>
        </p:spPr>
      </p:pic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843874" y="1774417"/>
            <a:ext cx="2157759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0450" y="3906914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415" y="1070075"/>
            <a:ext cx="1419752" cy="1419752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336791" y="4209092"/>
            <a:ext cx="321041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7EBD71AB-9CB1-4DD2-9D48-ED5D81976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6245" y="3567940"/>
            <a:ext cx="1657274" cy="1657274"/>
          </a:xfrm>
          <a:prstGeom prst="rect">
            <a:avLst/>
          </a:prstGeom>
        </p:spPr>
      </p:pic>
      <p:sp>
        <p:nvSpPr>
          <p:cNvPr id="17" name="Strzałka w prawo 7">
            <a:extLst>
              <a:ext uri="{FF2B5EF4-FFF2-40B4-BE49-F238E27FC236}">
                <a16:creationId xmlns:a16="http://schemas.microsoft.com/office/drawing/2014/main" id="{CC729D49-3F7A-4C30-B731-7BC9DF038720}"/>
              </a:ext>
            </a:extLst>
          </p:cNvPr>
          <p:cNvSpPr/>
          <p:nvPr/>
        </p:nvSpPr>
        <p:spPr>
          <a:xfrm rot="8391892">
            <a:off x="8007436" y="3787809"/>
            <a:ext cx="1192688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DFD57625-200A-4A45-99EC-55665C4C8E68}"/>
              </a:ext>
            </a:extLst>
          </p:cNvPr>
          <p:cNvSpPr txBox="1"/>
          <p:nvPr/>
        </p:nvSpPr>
        <p:spPr>
          <a:xfrm>
            <a:off x="2933624" y="3518780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>
                <a:solidFill>
                  <a:schemeClr val="bg1"/>
                </a:solidFill>
              </a:rPr>
              <a:t>WebSockets</a:t>
            </a:r>
            <a:endParaRPr lang="pl-PL" sz="2800" b="1" dirty="0">
              <a:solidFill>
                <a:schemeClr val="bg1"/>
              </a:solidFill>
            </a:endParaRPr>
          </a:p>
        </p:txBody>
      </p:sp>
      <p:pic>
        <p:nvPicPr>
          <p:cNvPr id="4" name="Grafika 3" descr="Lista kontrolna (od prawej do lewej)">
            <a:extLst>
              <a:ext uri="{FF2B5EF4-FFF2-40B4-BE49-F238E27FC236}">
                <a16:creationId xmlns:a16="http://schemas.microsoft.com/office/drawing/2014/main" id="{C924D456-28C0-411C-AD64-244A367A8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7031" y="3251367"/>
            <a:ext cx="1439873" cy="1439873"/>
          </a:xfrm>
          <a:prstGeom prst="rect">
            <a:avLst/>
          </a:prstGeom>
        </p:spPr>
      </p:pic>
      <p:pic>
        <p:nvPicPr>
          <p:cNvPr id="23" name="Obraz 22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262C9CC-4CEB-4546-ADE5-AB4D487F0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05" y="5193139"/>
            <a:ext cx="929927" cy="9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załka w prawo 7">
            <a:extLst>
              <a:ext uri="{FF2B5EF4-FFF2-40B4-BE49-F238E27FC236}">
                <a16:creationId xmlns:a16="http://schemas.microsoft.com/office/drawing/2014/main" id="{48212CC0-42A7-4514-9BF7-2BC7A917F2E9}"/>
              </a:ext>
            </a:extLst>
          </p:cNvPr>
          <p:cNvSpPr/>
          <p:nvPr/>
        </p:nvSpPr>
        <p:spPr>
          <a:xfrm>
            <a:off x="3336790" y="1955497"/>
            <a:ext cx="40794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9F57FD9-7033-4C1E-AA07-E5FEFB40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481" y="1314345"/>
            <a:ext cx="1657274" cy="1657274"/>
          </a:xfrm>
          <a:prstGeom prst="rect">
            <a:avLst/>
          </a:prstGeom>
        </p:spPr>
      </p:pic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8779761" y="1838531"/>
            <a:ext cx="2285987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53" y="4628319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9565565" y="4144997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a 20" descr="Koperta">
            <a:extLst>
              <a:ext uri="{FF2B5EF4-FFF2-40B4-BE49-F238E27FC236}">
                <a16:creationId xmlns:a16="http://schemas.microsoft.com/office/drawing/2014/main" id="{D445E3E6-8586-42CF-B827-EB3A59E4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3103" y="1104602"/>
            <a:ext cx="892937" cy="892937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521CECD-AA9F-422A-A80D-0972B928EBE8}"/>
              </a:ext>
            </a:extLst>
          </p:cNvPr>
          <p:cNvSpPr txBox="1"/>
          <p:nvPr/>
        </p:nvSpPr>
        <p:spPr>
          <a:xfrm>
            <a:off x="2875905" y="808465"/>
            <a:ext cx="22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chemeClr val="bg1"/>
                </a:solidFill>
              </a:rPr>
              <a:t>HTTP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7EBD71AB-9CB1-4DD2-9D48-ED5D81976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231156" y="2218890"/>
            <a:ext cx="1657274" cy="1657274"/>
          </a:xfrm>
          <a:prstGeom prst="rect">
            <a:avLst/>
          </a:prstGeom>
        </p:spPr>
      </p:pic>
      <p:sp>
        <p:nvSpPr>
          <p:cNvPr id="20" name="Prostokąt zaokrąglony 7">
            <a:extLst>
              <a:ext uri="{FF2B5EF4-FFF2-40B4-BE49-F238E27FC236}">
                <a16:creationId xmlns:a16="http://schemas.microsoft.com/office/drawing/2014/main" id="{99743973-14CD-48EA-922C-B4E1D0F2B366}"/>
              </a:ext>
            </a:extLst>
          </p:cNvPr>
          <p:cNvSpPr/>
          <p:nvPr/>
        </p:nvSpPr>
        <p:spPr>
          <a:xfrm rot="16200000">
            <a:off x="1227692" y="1838531"/>
            <a:ext cx="2285988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25" name="Grafika 24" descr="Lista kontrolna (od prawej do lewej)">
            <a:extLst>
              <a:ext uri="{FF2B5EF4-FFF2-40B4-BE49-F238E27FC236}">
                <a16:creationId xmlns:a16="http://schemas.microsoft.com/office/drawing/2014/main" id="{69B6FEB2-0E94-41D2-8C6B-CACC727D4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7031" y="2111059"/>
            <a:ext cx="1439873" cy="1439873"/>
          </a:xfrm>
          <a:prstGeom prst="rect">
            <a:avLst/>
          </a:prstGeom>
        </p:spPr>
      </p:pic>
      <p:pic>
        <p:nvPicPr>
          <p:cNvPr id="26" name="Obraz 2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10BC7E71-60AA-4C01-B85C-51A55CD249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86" y="4628319"/>
            <a:ext cx="1574800" cy="1574800"/>
          </a:xfrm>
          <a:prstGeom prst="rect">
            <a:avLst/>
          </a:prstGeom>
        </p:spPr>
      </p:pic>
      <p:sp>
        <p:nvSpPr>
          <p:cNvPr id="27" name="Strzałka w prawo 7">
            <a:extLst>
              <a:ext uri="{FF2B5EF4-FFF2-40B4-BE49-F238E27FC236}">
                <a16:creationId xmlns:a16="http://schemas.microsoft.com/office/drawing/2014/main" id="{AFB94732-ECC0-4AFD-BB65-2138D97C7A55}"/>
              </a:ext>
            </a:extLst>
          </p:cNvPr>
          <p:cNvSpPr/>
          <p:nvPr/>
        </p:nvSpPr>
        <p:spPr>
          <a:xfrm rot="5400000">
            <a:off x="2039779" y="414282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załka w prawo 7">
            <a:extLst>
              <a:ext uri="{FF2B5EF4-FFF2-40B4-BE49-F238E27FC236}">
                <a16:creationId xmlns:a16="http://schemas.microsoft.com/office/drawing/2014/main" id="{5C1ED660-F461-4A34-89AF-33194655584F}"/>
              </a:ext>
            </a:extLst>
          </p:cNvPr>
          <p:cNvSpPr/>
          <p:nvPr/>
        </p:nvSpPr>
        <p:spPr>
          <a:xfrm flipH="1">
            <a:off x="4815667" y="2915830"/>
            <a:ext cx="4079454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7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7">
            <a:extLst>
              <a:ext uri="{FF2B5EF4-FFF2-40B4-BE49-F238E27FC236}">
                <a16:creationId xmlns:a16="http://schemas.microsoft.com/office/drawing/2014/main" id="{B5C02D19-C183-45D7-82D3-329473E6C99E}"/>
              </a:ext>
            </a:extLst>
          </p:cNvPr>
          <p:cNvSpPr/>
          <p:nvPr/>
        </p:nvSpPr>
        <p:spPr>
          <a:xfrm rot="16200000">
            <a:off x="1227692" y="1838531"/>
            <a:ext cx="2285988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4" name="Prostokąt zaokrąglony 7">
            <a:extLst>
              <a:ext uri="{FF2B5EF4-FFF2-40B4-BE49-F238E27FC236}">
                <a16:creationId xmlns:a16="http://schemas.microsoft.com/office/drawing/2014/main" id="{71BA1B26-67CF-4C78-A160-F33A2860C045}"/>
              </a:ext>
            </a:extLst>
          </p:cNvPr>
          <p:cNvSpPr/>
          <p:nvPr/>
        </p:nvSpPr>
        <p:spPr>
          <a:xfrm rot="16200000">
            <a:off x="4953007" y="1838531"/>
            <a:ext cx="2285988" cy="14143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Shopping </a:t>
            </a:r>
          </a:p>
          <a:p>
            <a:pPr algn="ctr"/>
            <a:r>
              <a:rPr lang="pl-PL" sz="2800" dirty="0" err="1">
                <a:latin typeface="Arial Black" panose="020B0A04020102020204" pitchFamily="34" charset="0"/>
              </a:rPr>
              <a:t>cart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6" name="Obraz 15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455DF27E-90EA-4D92-AF0A-7540C9826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4713971"/>
            <a:ext cx="1574800" cy="1574800"/>
          </a:xfrm>
          <a:prstGeom prst="rect">
            <a:avLst/>
          </a:prstGeom>
        </p:spPr>
      </p:pic>
      <p:sp>
        <p:nvSpPr>
          <p:cNvPr id="19" name="Strzałka w prawo 7">
            <a:extLst>
              <a:ext uri="{FF2B5EF4-FFF2-40B4-BE49-F238E27FC236}">
                <a16:creationId xmlns:a16="http://schemas.microsoft.com/office/drawing/2014/main" id="{20A97452-F6A9-4ABA-88A7-5B40A8AA3B51}"/>
              </a:ext>
            </a:extLst>
          </p:cNvPr>
          <p:cNvSpPr/>
          <p:nvPr/>
        </p:nvSpPr>
        <p:spPr>
          <a:xfrm rot="5400000">
            <a:off x="2039779" y="4169299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załka w prawo 7">
            <a:extLst>
              <a:ext uri="{FF2B5EF4-FFF2-40B4-BE49-F238E27FC236}">
                <a16:creationId xmlns:a16="http://schemas.microsoft.com/office/drawing/2014/main" id="{8DF12348-4045-486E-A6FC-B04AEAA70572}"/>
              </a:ext>
            </a:extLst>
          </p:cNvPr>
          <p:cNvSpPr/>
          <p:nvPr/>
        </p:nvSpPr>
        <p:spPr>
          <a:xfrm rot="10800000">
            <a:off x="3459083" y="5126401"/>
            <a:ext cx="1574801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a 3" descr="Lista kontrolna (od prawej do lewej)">
            <a:extLst>
              <a:ext uri="{FF2B5EF4-FFF2-40B4-BE49-F238E27FC236}">
                <a16:creationId xmlns:a16="http://schemas.microsoft.com/office/drawing/2014/main" id="{C924D456-28C0-411C-AD64-244A367A8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031" y="2111059"/>
            <a:ext cx="1439873" cy="1439873"/>
          </a:xfrm>
          <a:prstGeom prst="rect">
            <a:avLst/>
          </a:prstGeom>
        </p:spPr>
      </p:pic>
      <p:sp>
        <p:nvSpPr>
          <p:cNvPr id="18" name="Prostokąt zaokrąglony 7">
            <a:extLst>
              <a:ext uri="{FF2B5EF4-FFF2-40B4-BE49-F238E27FC236}">
                <a16:creationId xmlns:a16="http://schemas.microsoft.com/office/drawing/2014/main" id="{E06FD65C-CD6C-45BD-95E8-CE4E4C49736E}"/>
              </a:ext>
            </a:extLst>
          </p:cNvPr>
          <p:cNvSpPr/>
          <p:nvPr/>
        </p:nvSpPr>
        <p:spPr>
          <a:xfrm rot="16200000">
            <a:off x="8639284" y="1838531"/>
            <a:ext cx="2285987" cy="1414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pl-PL" sz="2800" dirty="0">
                <a:latin typeface="Arial Black" panose="020B0A04020102020204" pitchFamily="34" charset="0"/>
              </a:rPr>
              <a:t>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21" name="Grafika 20" descr="Lista kontrolna (od prawej do lewej)">
            <a:extLst>
              <a:ext uri="{FF2B5EF4-FFF2-40B4-BE49-F238E27FC236}">
                <a16:creationId xmlns:a16="http://schemas.microsoft.com/office/drawing/2014/main" id="{3E13E158-98B1-48B5-9F56-54C3E44E4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584" y="2111059"/>
            <a:ext cx="1439873" cy="1439873"/>
          </a:xfrm>
          <a:prstGeom prst="rect">
            <a:avLst/>
          </a:prstGeom>
        </p:spPr>
      </p:pic>
      <p:pic>
        <p:nvPicPr>
          <p:cNvPr id="22" name="Obraz 21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D7887E18-434B-4B3B-A897-B4488E50B2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67" y="4713971"/>
            <a:ext cx="1574800" cy="1574800"/>
          </a:xfrm>
          <a:prstGeom prst="rect">
            <a:avLst/>
          </a:prstGeom>
        </p:spPr>
      </p:pic>
      <p:pic>
        <p:nvPicPr>
          <p:cNvPr id="25" name="Obraz 24" descr="Obraz zawierający budynek, rysunek, zegar&#10;&#10;Opis wygenerowany automatycznie">
            <a:extLst>
              <a:ext uri="{FF2B5EF4-FFF2-40B4-BE49-F238E27FC236}">
                <a16:creationId xmlns:a16="http://schemas.microsoft.com/office/drawing/2014/main" id="{F696E33D-6B65-4DCC-8D14-A79F96192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875" y="4713971"/>
            <a:ext cx="1574800" cy="1574800"/>
          </a:xfrm>
          <a:prstGeom prst="rect">
            <a:avLst/>
          </a:prstGeom>
        </p:spPr>
      </p:pic>
      <p:sp>
        <p:nvSpPr>
          <p:cNvPr id="26" name="Strzałka w prawo 7">
            <a:extLst>
              <a:ext uri="{FF2B5EF4-FFF2-40B4-BE49-F238E27FC236}">
                <a16:creationId xmlns:a16="http://schemas.microsoft.com/office/drawing/2014/main" id="{FEFFF1D9-0310-4663-A8EE-9FE193E78D09}"/>
              </a:ext>
            </a:extLst>
          </p:cNvPr>
          <p:cNvSpPr/>
          <p:nvPr/>
        </p:nvSpPr>
        <p:spPr>
          <a:xfrm>
            <a:off x="7158116" y="5054866"/>
            <a:ext cx="1574801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załka w prawo 7">
            <a:extLst>
              <a:ext uri="{FF2B5EF4-FFF2-40B4-BE49-F238E27FC236}">
                <a16:creationId xmlns:a16="http://schemas.microsoft.com/office/drawing/2014/main" id="{5B4F1C98-625E-4622-BE57-FB1D7A7B121D}"/>
              </a:ext>
            </a:extLst>
          </p:cNvPr>
          <p:cNvSpPr/>
          <p:nvPr/>
        </p:nvSpPr>
        <p:spPr>
          <a:xfrm rot="5400000">
            <a:off x="9428277" y="4157173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załka w prawo 7">
            <a:extLst>
              <a:ext uri="{FF2B5EF4-FFF2-40B4-BE49-F238E27FC236}">
                <a16:creationId xmlns:a16="http://schemas.microsoft.com/office/drawing/2014/main" id="{82181149-232C-4F39-A7AE-800B22A12D1D}"/>
              </a:ext>
            </a:extLst>
          </p:cNvPr>
          <p:cNvSpPr/>
          <p:nvPr/>
        </p:nvSpPr>
        <p:spPr>
          <a:xfrm>
            <a:off x="3465461" y="2358224"/>
            <a:ext cx="1574801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rzałka w prawo 7">
            <a:extLst>
              <a:ext uri="{FF2B5EF4-FFF2-40B4-BE49-F238E27FC236}">
                <a16:creationId xmlns:a16="http://schemas.microsoft.com/office/drawing/2014/main" id="{88A8DA07-A670-415C-9151-993A34726C63}"/>
              </a:ext>
            </a:extLst>
          </p:cNvPr>
          <p:cNvSpPr/>
          <p:nvPr/>
        </p:nvSpPr>
        <p:spPr>
          <a:xfrm rot="10800000">
            <a:off x="7158116" y="2354344"/>
            <a:ext cx="1574801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załka w prawo 7">
            <a:extLst>
              <a:ext uri="{FF2B5EF4-FFF2-40B4-BE49-F238E27FC236}">
                <a16:creationId xmlns:a16="http://schemas.microsoft.com/office/drawing/2014/main" id="{DFB209D1-430F-458B-83E1-1EBE77EB8534}"/>
              </a:ext>
            </a:extLst>
          </p:cNvPr>
          <p:cNvSpPr/>
          <p:nvPr/>
        </p:nvSpPr>
        <p:spPr>
          <a:xfrm rot="5400000">
            <a:off x="5735623" y="4165081"/>
            <a:ext cx="714375" cy="37497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iestandardowy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FF0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47143</TotalTime>
  <Words>315</Words>
  <Application>Microsoft Office PowerPoint</Application>
  <PresentationFormat>Panoramiczny</PresentationFormat>
  <Paragraphs>117</Paragraphs>
  <Slides>48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48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shall say it only once</dc:title>
  <dc:creator>Szymon Pobiega</dc:creator>
  <cp:lastModifiedBy>Szymon Pobiega</cp:lastModifiedBy>
  <cp:revision>194</cp:revision>
  <dcterms:created xsi:type="dcterms:W3CDTF">2017-08-25T06:45:18Z</dcterms:created>
  <dcterms:modified xsi:type="dcterms:W3CDTF">2021-02-01T11:50:14Z</dcterms:modified>
</cp:coreProperties>
</file>